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4"/>
  </p:notesMasterIdLst>
  <p:sldIdLst>
    <p:sldId id="256" r:id="rId5"/>
    <p:sldId id="10267" r:id="rId6"/>
    <p:sldId id="10260" r:id="rId7"/>
    <p:sldId id="358" r:id="rId8"/>
    <p:sldId id="10258" r:id="rId9"/>
    <p:sldId id="10257" r:id="rId10"/>
    <p:sldId id="354" r:id="rId11"/>
    <p:sldId id="264" r:id="rId12"/>
    <p:sldId id="319" r:id="rId13"/>
    <p:sldId id="298" r:id="rId14"/>
    <p:sldId id="312" r:id="rId15"/>
    <p:sldId id="313" r:id="rId16"/>
    <p:sldId id="315" r:id="rId17"/>
    <p:sldId id="318" r:id="rId18"/>
    <p:sldId id="316" r:id="rId19"/>
    <p:sldId id="317" r:id="rId20"/>
    <p:sldId id="10264" r:id="rId21"/>
    <p:sldId id="275" r:id="rId22"/>
    <p:sldId id="379" r:id="rId23"/>
    <p:sldId id="8069" r:id="rId24"/>
    <p:sldId id="376" r:id="rId25"/>
    <p:sldId id="10272" r:id="rId26"/>
    <p:sldId id="266" r:id="rId27"/>
    <p:sldId id="8067" r:id="rId28"/>
    <p:sldId id="2418" r:id="rId29"/>
    <p:sldId id="2387" r:id="rId30"/>
    <p:sldId id="2454" r:id="rId31"/>
    <p:sldId id="10268" r:id="rId32"/>
    <p:sldId id="10256" r:id="rId33"/>
    <p:sldId id="2450" r:id="rId34"/>
    <p:sldId id="2426" r:id="rId35"/>
    <p:sldId id="2441" r:id="rId36"/>
    <p:sldId id="4735" r:id="rId37"/>
    <p:sldId id="353" r:id="rId38"/>
    <p:sldId id="10266" r:id="rId39"/>
    <p:sldId id="10261" r:id="rId40"/>
    <p:sldId id="10262" r:id="rId41"/>
    <p:sldId id="10271" r:id="rId42"/>
    <p:sldId id="352" r:id="rId4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3244"/>
    <a:srgbClr val="4472C4"/>
    <a:srgbClr val="00E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14" autoAdjust="0"/>
    <p:restoredTop sz="72503" autoAdjust="0"/>
  </p:normalViewPr>
  <p:slideViewPr>
    <p:cSldViewPr snapToGrid="0">
      <p:cViewPr varScale="1">
        <p:scale>
          <a:sx n="79" d="100"/>
          <a:sy n="79" d="100"/>
        </p:scale>
        <p:origin x="942" y="10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B6EE46-2A58-4F65-B6D0-B83FEE9A555F}"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pt-BR"/>
        </a:p>
      </dgm:t>
    </dgm:pt>
    <dgm:pt modelId="{2BF42D7D-2C42-4098-998A-893636718C60}">
      <dgm:prSet phldrT="[Texto]"/>
      <dgm:spPr>
        <a:solidFill>
          <a:schemeClr val="accent2"/>
        </a:solidFill>
      </dgm:spPr>
      <dgm:t>
        <a:bodyPr/>
        <a:lstStyle/>
        <a:p>
          <a:r>
            <a:rPr lang="pt-BR" dirty="0"/>
            <a:t>Machine Learning</a:t>
          </a:r>
        </a:p>
      </dgm:t>
    </dgm:pt>
    <dgm:pt modelId="{E079AABB-20D7-4570-A613-6F98B99124F8}" type="parTrans" cxnId="{E63A293D-EF12-4202-BC6B-D620BB0E41D0}">
      <dgm:prSet/>
      <dgm:spPr/>
      <dgm:t>
        <a:bodyPr/>
        <a:lstStyle/>
        <a:p>
          <a:endParaRPr lang="pt-BR"/>
        </a:p>
      </dgm:t>
    </dgm:pt>
    <dgm:pt modelId="{1DAF78A4-490F-4C4D-8EA8-CD8512A3EC81}" type="sibTrans" cxnId="{E63A293D-EF12-4202-BC6B-D620BB0E41D0}">
      <dgm:prSet/>
      <dgm:spPr/>
      <dgm:t>
        <a:bodyPr/>
        <a:lstStyle/>
        <a:p>
          <a:endParaRPr lang="pt-BR"/>
        </a:p>
      </dgm:t>
    </dgm:pt>
    <dgm:pt modelId="{E97E26EB-B692-423A-A97D-D60A4177215D}">
      <dgm:prSet phldrT="[Texto]"/>
      <dgm:spPr>
        <a:solidFill>
          <a:schemeClr val="accent6"/>
        </a:solidFill>
      </dgm:spPr>
      <dgm:t>
        <a:bodyPr/>
        <a:lstStyle/>
        <a:p>
          <a:r>
            <a:rPr lang="pt-BR" dirty="0"/>
            <a:t>Aprendizado Supervisionado</a:t>
          </a:r>
        </a:p>
      </dgm:t>
    </dgm:pt>
    <dgm:pt modelId="{D2BAFBB8-9FA3-4C70-A423-76ED49AAF4A5}" type="parTrans" cxnId="{8591BE94-9FA5-4EA3-8DE9-AD9ED26CF58B}">
      <dgm:prSet/>
      <dgm:spPr>
        <a:ln>
          <a:solidFill>
            <a:srgbClr val="FF0000"/>
          </a:solidFill>
        </a:ln>
      </dgm:spPr>
      <dgm:t>
        <a:bodyPr/>
        <a:lstStyle/>
        <a:p>
          <a:endParaRPr lang="pt-BR"/>
        </a:p>
      </dgm:t>
    </dgm:pt>
    <dgm:pt modelId="{C1FF2C0B-C116-48AD-AF9D-2C3C4B24A674}" type="sibTrans" cxnId="{8591BE94-9FA5-4EA3-8DE9-AD9ED26CF58B}">
      <dgm:prSet/>
      <dgm:spPr/>
      <dgm:t>
        <a:bodyPr/>
        <a:lstStyle/>
        <a:p>
          <a:endParaRPr lang="pt-BR"/>
        </a:p>
      </dgm:t>
    </dgm:pt>
    <dgm:pt modelId="{1186DC64-B1D2-41F4-AC44-ACDDFBBDE0CF}">
      <dgm:prSet phldrT="[Texto]"/>
      <dgm:spPr>
        <a:solidFill>
          <a:schemeClr val="accent6"/>
        </a:solidFill>
      </dgm:spPr>
      <dgm:t>
        <a:bodyPr/>
        <a:lstStyle/>
        <a:p>
          <a:r>
            <a:rPr lang="pt-BR" dirty="0"/>
            <a:t>Aprendizado Não Supervisionado</a:t>
          </a:r>
        </a:p>
      </dgm:t>
    </dgm:pt>
    <dgm:pt modelId="{907804A1-ACB7-48F1-BEAA-B3B55720B01A}" type="parTrans" cxnId="{613DCBE8-1ACC-4AA3-BC85-B9C50A0A3B49}">
      <dgm:prSet/>
      <dgm:spPr>
        <a:ln>
          <a:solidFill>
            <a:srgbClr val="FF0000"/>
          </a:solidFill>
        </a:ln>
      </dgm:spPr>
      <dgm:t>
        <a:bodyPr/>
        <a:lstStyle/>
        <a:p>
          <a:endParaRPr lang="pt-BR"/>
        </a:p>
      </dgm:t>
    </dgm:pt>
    <dgm:pt modelId="{F99CFB6E-5A21-441F-A18C-A50FD0FB0700}" type="sibTrans" cxnId="{613DCBE8-1ACC-4AA3-BC85-B9C50A0A3B49}">
      <dgm:prSet/>
      <dgm:spPr/>
      <dgm:t>
        <a:bodyPr/>
        <a:lstStyle/>
        <a:p>
          <a:endParaRPr lang="pt-BR"/>
        </a:p>
      </dgm:t>
    </dgm:pt>
    <dgm:pt modelId="{234FA824-A1BE-4B3F-9697-667196B3E6FA}">
      <dgm:prSet phldrT="[Texto]"/>
      <dgm:spPr>
        <a:solidFill>
          <a:schemeClr val="bg1">
            <a:lumMod val="65000"/>
          </a:schemeClr>
        </a:solidFill>
      </dgm:spPr>
      <dgm:t>
        <a:bodyPr/>
        <a:lstStyle/>
        <a:p>
          <a:r>
            <a:rPr lang="pt-BR" dirty="0"/>
            <a:t>Aprendizado por Reforço</a:t>
          </a:r>
        </a:p>
      </dgm:t>
    </dgm:pt>
    <dgm:pt modelId="{269F8CCF-4D68-4C86-AD22-ABCC4C2C080B}" type="parTrans" cxnId="{31918E56-166B-4798-88A4-CDD194C20351}">
      <dgm:prSet/>
      <dgm:spPr>
        <a:ln>
          <a:solidFill>
            <a:srgbClr val="FF0000"/>
          </a:solidFill>
        </a:ln>
      </dgm:spPr>
      <dgm:t>
        <a:bodyPr/>
        <a:lstStyle/>
        <a:p>
          <a:endParaRPr lang="pt-BR"/>
        </a:p>
      </dgm:t>
    </dgm:pt>
    <dgm:pt modelId="{E85D0568-C6C1-4021-9705-C155562FC22F}" type="sibTrans" cxnId="{31918E56-166B-4798-88A4-CDD194C20351}">
      <dgm:prSet/>
      <dgm:spPr/>
      <dgm:t>
        <a:bodyPr/>
        <a:lstStyle/>
        <a:p>
          <a:endParaRPr lang="pt-BR"/>
        </a:p>
      </dgm:t>
    </dgm:pt>
    <dgm:pt modelId="{0DA15528-3F5D-4A0D-8637-03DACADAE7F2}" type="pres">
      <dgm:prSet presAssocID="{36B6EE46-2A58-4F65-B6D0-B83FEE9A555F}" presName="hierChild1" presStyleCnt="0">
        <dgm:presLayoutVars>
          <dgm:orgChart val="1"/>
          <dgm:chPref val="1"/>
          <dgm:dir/>
          <dgm:animOne val="branch"/>
          <dgm:animLvl val="lvl"/>
          <dgm:resizeHandles/>
        </dgm:presLayoutVars>
      </dgm:prSet>
      <dgm:spPr/>
    </dgm:pt>
    <dgm:pt modelId="{E4688BE1-059C-4D96-8DB7-108E802D1691}" type="pres">
      <dgm:prSet presAssocID="{2BF42D7D-2C42-4098-998A-893636718C60}" presName="hierRoot1" presStyleCnt="0">
        <dgm:presLayoutVars>
          <dgm:hierBranch val="init"/>
        </dgm:presLayoutVars>
      </dgm:prSet>
      <dgm:spPr/>
    </dgm:pt>
    <dgm:pt modelId="{C3079A8F-1F62-48D7-A71B-307271FC6EF1}" type="pres">
      <dgm:prSet presAssocID="{2BF42D7D-2C42-4098-998A-893636718C60}" presName="rootComposite1" presStyleCnt="0"/>
      <dgm:spPr/>
    </dgm:pt>
    <dgm:pt modelId="{AFB606DF-7144-43BD-9FB2-C5054862397D}" type="pres">
      <dgm:prSet presAssocID="{2BF42D7D-2C42-4098-998A-893636718C60}" presName="rootText1" presStyleLbl="node0" presStyleIdx="0" presStyleCnt="1">
        <dgm:presLayoutVars>
          <dgm:chPref val="3"/>
        </dgm:presLayoutVars>
      </dgm:prSet>
      <dgm:spPr>
        <a:prstGeom prst="flowChartTerminator">
          <a:avLst/>
        </a:prstGeom>
      </dgm:spPr>
    </dgm:pt>
    <dgm:pt modelId="{7E9D4225-2508-4DE1-A4B4-A5F93546BA1A}" type="pres">
      <dgm:prSet presAssocID="{2BF42D7D-2C42-4098-998A-893636718C60}" presName="rootConnector1" presStyleLbl="node1" presStyleIdx="0" presStyleCnt="0"/>
      <dgm:spPr/>
    </dgm:pt>
    <dgm:pt modelId="{27E463C9-6D92-4D03-AF05-A2981934F505}" type="pres">
      <dgm:prSet presAssocID="{2BF42D7D-2C42-4098-998A-893636718C60}" presName="hierChild2" presStyleCnt="0"/>
      <dgm:spPr/>
    </dgm:pt>
    <dgm:pt modelId="{944B620D-040C-4676-B077-891BA3CA6ECF}" type="pres">
      <dgm:prSet presAssocID="{D2BAFBB8-9FA3-4C70-A423-76ED49AAF4A5}" presName="Name37" presStyleLbl="parChTrans1D2" presStyleIdx="0" presStyleCnt="3"/>
      <dgm:spPr/>
    </dgm:pt>
    <dgm:pt modelId="{D1C99789-39D3-42DC-AED5-BCEC7ECD0F7B}" type="pres">
      <dgm:prSet presAssocID="{E97E26EB-B692-423A-A97D-D60A4177215D}" presName="hierRoot2" presStyleCnt="0">
        <dgm:presLayoutVars>
          <dgm:hierBranch val="init"/>
        </dgm:presLayoutVars>
      </dgm:prSet>
      <dgm:spPr/>
    </dgm:pt>
    <dgm:pt modelId="{BE927BD3-22A8-41A8-BAA1-B9E29311B264}" type="pres">
      <dgm:prSet presAssocID="{E97E26EB-B692-423A-A97D-D60A4177215D}" presName="rootComposite" presStyleCnt="0"/>
      <dgm:spPr/>
    </dgm:pt>
    <dgm:pt modelId="{7D16D17E-7E1A-4267-8320-A80307AF9F69}" type="pres">
      <dgm:prSet presAssocID="{E97E26EB-B692-423A-A97D-D60A4177215D}" presName="rootText" presStyleLbl="node2" presStyleIdx="0" presStyleCnt="3">
        <dgm:presLayoutVars>
          <dgm:chPref val="3"/>
        </dgm:presLayoutVars>
      </dgm:prSet>
      <dgm:spPr>
        <a:prstGeom prst="flowChartTerminator">
          <a:avLst/>
        </a:prstGeom>
      </dgm:spPr>
    </dgm:pt>
    <dgm:pt modelId="{9B3BDCE3-D933-4DFA-93AC-899B32713FEE}" type="pres">
      <dgm:prSet presAssocID="{E97E26EB-B692-423A-A97D-D60A4177215D}" presName="rootConnector" presStyleLbl="node2" presStyleIdx="0" presStyleCnt="3"/>
      <dgm:spPr/>
    </dgm:pt>
    <dgm:pt modelId="{3035EC0D-F8DB-4F38-A241-E86D214F79FA}" type="pres">
      <dgm:prSet presAssocID="{E97E26EB-B692-423A-A97D-D60A4177215D}" presName="hierChild4" presStyleCnt="0"/>
      <dgm:spPr/>
    </dgm:pt>
    <dgm:pt modelId="{6423F7A6-6A6D-4628-8414-AD6F9F66649E}" type="pres">
      <dgm:prSet presAssocID="{E97E26EB-B692-423A-A97D-D60A4177215D}" presName="hierChild5" presStyleCnt="0"/>
      <dgm:spPr/>
    </dgm:pt>
    <dgm:pt modelId="{5172BF5A-B1EA-4315-B4FA-1E87CF6449C2}" type="pres">
      <dgm:prSet presAssocID="{907804A1-ACB7-48F1-BEAA-B3B55720B01A}" presName="Name37" presStyleLbl="parChTrans1D2" presStyleIdx="1" presStyleCnt="3"/>
      <dgm:spPr/>
    </dgm:pt>
    <dgm:pt modelId="{220A1A3C-5823-41C1-9A27-CFF8DD548250}" type="pres">
      <dgm:prSet presAssocID="{1186DC64-B1D2-41F4-AC44-ACDDFBBDE0CF}" presName="hierRoot2" presStyleCnt="0">
        <dgm:presLayoutVars>
          <dgm:hierBranch val="init"/>
        </dgm:presLayoutVars>
      </dgm:prSet>
      <dgm:spPr/>
    </dgm:pt>
    <dgm:pt modelId="{3DFBE929-ACA2-4632-AE69-17D13C7FE550}" type="pres">
      <dgm:prSet presAssocID="{1186DC64-B1D2-41F4-AC44-ACDDFBBDE0CF}" presName="rootComposite" presStyleCnt="0"/>
      <dgm:spPr/>
    </dgm:pt>
    <dgm:pt modelId="{E673100A-D06F-4B02-8801-B8774CFE9CEC}" type="pres">
      <dgm:prSet presAssocID="{1186DC64-B1D2-41F4-AC44-ACDDFBBDE0CF}" presName="rootText" presStyleLbl="node2" presStyleIdx="1" presStyleCnt="3">
        <dgm:presLayoutVars>
          <dgm:chPref val="3"/>
        </dgm:presLayoutVars>
      </dgm:prSet>
      <dgm:spPr>
        <a:prstGeom prst="flowChartTerminator">
          <a:avLst/>
        </a:prstGeom>
      </dgm:spPr>
    </dgm:pt>
    <dgm:pt modelId="{2F7EC2A9-A1CF-4C80-AA38-6A6E6B1CEEEC}" type="pres">
      <dgm:prSet presAssocID="{1186DC64-B1D2-41F4-AC44-ACDDFBBDE0CF}" presName="rootConnector" presStyleLbl="node2" presStyleIdx="1" presStyleCnt="3"/>
      <dgm:spPr/>
    </dgm:pt>
    <dgm:pt modelId="{D7C5D7FB-D367-43F5-91E8-1ED6F62EAA77}" type="pres">
      <dgm:prSet presAssocID="{1186DC64-B1D2-41F4-AC44-ACDDFBBDE0CF}" presName="hierChild4" presStyleCnt="0"/>
      <dgm:spPr/>
    </dgm:pt>
    <dgm:pt modelId="{A77540C1-E6AE-4F12-A49F-AC72C66BF080}" type="pres">
      <dgm:prSet presAssocID="{1186DC64-B1D2-41F4-AC44-ACDDFBBDE0CF}" presName="hierChild5" presStyleCnt="0"/>
      <dgm:spPr/>
    </dgm:pt>
    <dgm:pt modelId="{4698BA82-2A61-433E-8414-32F6EDFA7035}" type="pres">
      <dgm:prSet presAssocID="{269F8CCF-4D68-4C86-AD22-ABCC4C2C080B}" presName="Name37" presStyleLbl="parChTrans1D2" presStyleIdx="2" presStyleCnt="3"/>
      <dgm:spPr/>
    </dgm:pt>
    <dgm:pt modelId="{2290C4C7-6BFE-49A4-BF44-C1F289438D06}" type="pres">
      <dgm:prSet presAssocID="{234FA824-A1BE-4B3F-9697-667196B3E6FA}" presName="hierRoot2" presStyleCnt="0">
        <dgm:presLayoutVars>
          <dgm:hierBranch val="init"/>
        </dgm:presLayoutVars>
      </dgm:prSet>
      <dgm:spPr/>
    </dgm:pt>
    <dgm:pt modelId="{37A2BE56-2BFF-41A1-B4C1-1EDF30A74A2D}" type="pres">
      <dgm:prSet presAssocID="{234FA824-A1BE-4B3F-9697-667196B3E6FA}" presName="rootComposite" presStyleCnt="0"/>
      <dgm:spPr/>
    </dgm:pt>
    <dgm:pt modelId="{F1C14BC8-9AFC-4F51-9734-D0BACB3DB905}" type="pres">
      <dgm:prSet presAssocID="{234FA824-A1BE-4B3F-9697-667196B3E6FA}" presName="rootText" presStyleLbl="node2" presStyleIdx="2" presStyleCnt="3">
        <dgm:presLayoutVars>
          <dgm:chPref val="3"/>
        </dgm:presLayoutVars>
      </dgm:prSet>
      <dgm:spPr>
        <a:prstGeom prst="flowChartTerminator">
          <a:avLst/>
        </a:prstGeom>
      </dgm:spPr>
    </dgm:pt>
    <dgm:pt modelId="{AA4560D4-59D4-42AE-9496-AF4F34DE095F}" type="pres">
      <dgm:prSet presAssocID="{234FA824-A1BE-4B3F-9697-667196B3E6FA}" presName="rootConnector" presStyleLbl="node2" presStyleIdx="2" presStyleCnt="3"/>
      <dgm:spPr/>
    </dgm:pt>
    <dgm:pt modelId="{356B4444-BB5B-43A9-9BE2-AA528554650E}" type="pres">
      <dgm:prSet presAssocID="{234FA824-A1BE-4B3F-9697-667196B3E6FA}" presName="hierChild4" presStyleCnt="0"/>
      <dgm:spPr/>
    </dgm:pt>
    <dgm:pt modelId="{2ECE66E4-D684-494E-86A2-C1728F8AD0E6}" type="pres">
      <dgm:prSet presAssocID="{234FA824-A1BE-4B3F-9697-667196B3E6FA}" presName="hierChild5" presStyleCnt="0"/>
      <dgm:spPr/>
    </dgm:pt>
    <dgm:pt modelId="{F0DB04E8-3E6C-49A7-B915-659FDE99CEBF}" type="pres">
      <dgm:prSet presAssocID="{2BF42D7D-2C42-4098-998A-893636718C60}" presName="hierChild3" presStyleCnt="0"/>
      <dgm:spPr/>
    </dgm:pt>
  </dgm:ptLst>
  <dgm:cxnLst>
    <dgm:cxn modelId="{53A6EC0F-C72D-46C2-B4AC-2F75D3CFA085}" type="presOf" srcId="{1186DC64-B1D2-41F4-AC44-ACDDFBBDE0CF}" destId="{E673100A-D06F-4B02-8801-B8774CFE9CEC}" srcOrd="0" destOrd="0" presId="urn:microsoft.com/office/officeart/2005/8/layout/orgChart1"/>
    <dgm:cxn modelId="{3DE4FB22-9716-457B-8133-9C4A8923C98E}" type="presOf" srcId="{2BF42D7D-2C42-4098-998A-893636718C60}" destId="{AFB606DF-7144-43BD-9FB2-C5054862397D}" srcOrd="0" destOrd="0" presId="urn:microsoft.com/office/officeart/2005/8/layout/orgChart1"/>
    <dgm:cxn modelId="{AF9B313B-70F2-4855-95A3-91D7D2C6A5A2}" type="presOf" srcId="{36B6EE46-2A58-4F65-B6D0-B83FEE9A555F}" destId="{0DA15528-3F5D-4A0D-8637-03DACADAE7F2}" srcOrd="0" destOrd="0" presId="urn:microsoft.com/office/officeart/2005/8/layout/orgChart1"/>
    <dgm:cxn modelId="{E63A293D-EF12-4202-BC6B-D620BB0E41D0}" srcId="{36B6EE46-2A58-4F65-B6D0-B83FEE9A555F}" destId="{2BF42D7D-2C42-4098-998A-893636718C60}" srcOrd="0" destOrd="0" parTransId="{E079AABB-20D7-4570-A613-6F98B99124F8}" sibTransId="{1DAF78A4-490F-4C4D-8EA8-CD8512A3EC81}"/>
    <dgm:cxn modelId="{87F0B469-57F4-45D8-AEDD-04CB3052F0A7}" type="presOf" srcId="{E97E26EB-B692-423A-A97D-D60A4177215D}" destId="{7D16D17E-7E1A-4267-8320-A80307AF9F69}" srcOrd="0" destOrd="0" presId="urn:microsoft.com/office/officeart/2005/8/layout/orgChart1"/>
    <dgm:cxn modelId="{31918E56-166B-4798-88A4-CDD194C20351}" srcId="{2BF42D7D-2C42-4098-998A-893636718C60}" destId="{234FA824-A1BE-4B3F-9697-667196B3E6FA}" srcOrd="2" destOrd="0" parTransId="{269F8CCF-4D68-4C86-AD22-ABCC4C2C080B}" sibTransId="{E85D0568-C6C1-4021-9705-C155562FC22F}"/>
    <dgm:cxn modelId="{945BC977-E00C-4537-A9B4-E081B67FEA7C}" type="presOf" srcId="{2BF42D7D-2C42-4098-998A-893636718C60}" destId="{7E9D4225-2508-4DE1-A4B4-A5F93546BA1A}" srcOrd="1" destOrd="0" presId="urn:microsoft.com/office/officeart/2005/8/layout/orgChart1"/>
    <dgm:cxn modelId="{CFD3155A-BCC9-434A-85A3-29AB47B60908}" type="presOf" srcId="{907804A1-ACB7-48F1-BEAA-B3B55720B01A}" destId="{5172BF5A-B1EA-4315-B4FA-1E87CF6449C2}" srcOrd="0" destOrd="0" presId="urn:microsoft.com/office/officeart/2005/8/layout/orgChart1"/>
    <dgm:cxn modelId="{88AF4087-AC6F-4595-A9B7-BEF0132585CD}" type="presOf" srcId="{1186DC64-B1D2-41F4-AC44-ACDDFBBDE0CF}" destId="{2F7EC2A9-A1CF-4C80-AA38-6A6E6B1CEEEC}" srcOrd="1" destOrd="0" presId="urn:microsoft.com/office/officeart/2005/8/layout/orgChart1"/>
    <dgm:cxn modelId="{A87D258F-158F-4EFE-9E60-3CA8AB6813F8}" type="presOf" srcId="{E97E26EB-B692-423A-A97D-D60A4177215D}" destId="{9B3BDCE3-D933-4DFA-93AC-899B32713FEE}" srcOrd="1" destOrd="0" presId="urn:microsoft.com/office/officeart/2005/8/layout/orgChart1"/>
    <dgm:cxn modelId="{B145E28F-4DBD-4019-8C05-2B9CC1C28510}" type="presOf" srcId="{234FA824-A1BE-4B3F-9697-667196B3E6FA}" destId="{F1C14BC8-9AFC-4F51-9734-D0BACB3DB905}" srcOrd="0" destOrd="0" presId="urn:microsoft.com/office/officeart/2005/8/layout/orgChart1"/>
    <dgm:cxn modelId="{6328EE90-7494-4F46-A236-6346C4470DAC}" type="presOf" srcId="{D2BAFBB8-9FA3-4C70-A423-76ED49AAF4A5}" destId="{944B620D-040C-4676-B077-891BA3CA6ECF}" srcOrd="0" destOrd="0" presId="urn:microsoft.com/office/officeart/2005/8/layout/orgChart1"/>
    <dgm:cxn modelId="{8591BE94-9FA5-4EA3-8DE9-AD9ED26CF58B}" srcId="{2BF42D7D-2C42-4098-998A-893636718C60}" destId="{E97E26EB-B692-423A-A97D-D60A4177215D}" srcOrd="0" destOrd="0" parTransId="{D2BAFBB8-9FA3-4C70-A423-76ED49AAF4A5}" sibTransId="{C1FF2C0B-C116-48AD-AF9D-2C3C4B24A674}"/>
    <dgm:cxn modelId="{949D48AB-11C8-479F-B2DF-7C1E01B2E85E}" type="presOf" srcId="{269F8CCF-4D68-4C86-AD22-ABCC4C2C080B}" destId="{4698BA82-2A61-433E-8414-32F6EDFA7035}" srcOrd="0" destOrd="0" presId="urn:microsoft.com/office/officeart/2005/8/layout/orgChart1"/>
    <dgm:cxn modelId="{D15D0AD6-3CEC-4B9A-9B69-B8B7D3094067}" type="presOf" srcId="{234FA824-A1BE-4B3F-9697-667196B3E6FA}" destId="{AA4560D4-59D4-42AE-9496-AF4F34DE095F}" srcOrd="1" destOrd="0" presId="urn:microsoft.com/office/officeart/2005/8/layout/orgChart1"/>
    <dgm:cxn modelId="{613DCBE8-1ACC-4AA3-BC85-B9C50A0A3B49}" srcId="{2BF42D7D-2C42-4098-998A-893636718C60}" destId="{1186DC64-B1D2-41F4-AC44-ACDDFBBDE0CF}" srcOrd="1" destOrd="0" parTransId="{907804A1-ACB7-48F1-BEAA-B3B55720B01A}" sibTransId="{F99CFB6E-5A21-441F-A18C-A50FD0FB0700}"/>
    <dgm:cxn modelId="{F251A5EC-186A-4696-B661-AE42B658E99F}" type="presParOf" srcId="{0DA15528-3F5D-4A0D-8637-03DACADAE7F2}" destId="{E4688BE1-059C-4D96-8DB7-108E802D1691}" srcOrd="0" destOrd="0" presId="urn:microsoft.com/office/officeart/2005/8/layout/orgChart1"/>
    <dgm:cxn modelId="{850DD3BF-29F7-4F3C-9B51-FAFE3442C674}" type="presParOf" srcId="{E4688BE1-059C-4D96-8DB7-108E802D1691}" destId="{C3079A8F-1F62-48D7-A71B-307271FC6EF1}" srcOrd="0" destOrd="0" presId="urn:microsoft.com/office/officeart/2005/8/layout/orgChart1"/>
    <dgm:cxn modelId="{A97B7D31-F32A-4E2B-AAC3-DF8958E00728}" type="presParOf" srcId="{C3079A8F-1F62-48D7-A71B-307271FC6EF1}" destId="{AFB606DF-7144-43BD-9FB2-C5054862397D}" srcOrd="0" destOrd="0" presId="urn:microsoft.com/office/officeart/2005/8/layout/orgChart1"/>
    <dgm:cxn modelId="{F31A329E-55A3-4DF8-85D7-9FF020393A8F}" type="presParOf" srcId="{C3079A8F-1F62-48D7-A71B-307271FC6EF1}" destId="{7E9D4225-2508-4DE1-A4B4-A5F93546BA1A}" srcOrd="1" destOrd="0" presId="urn:microsoft.com/office/officeart/2005/8/layout/orgChart1"/>
    <dgm:cxn modelId="{23A9DB13-8FE1-442A-980E-680A790478B3}" type="presParOf" srcId="{E4688BE1-059C-4D96-8DB7-108E802D1691}" destId="{27E463C9-6D92-4D03-AF05-A2981934F505}" srcOrd="1" destOrd="0" presId="urn:microsoft.com/office/officeart/2005/8/layout/orgChart1"/>
    <dgm:cxn modelId="{9C8EB970-DE8E-45CF-8D8C-573E99E6296E}" type="presParOf" srcId="{27E463C9-6D92-4D03-AF05-A2981934F505}" destId="{944B620D-040C-4676-B077-891BA3CA6ECF}" srcOrd="0" destOrd="0" presId="urn:microsoft.com/office/officeart/2005/8/layout/orgChart1"/>
    <dgm:cxn modelId="{2338195B-4CB1-462B-A3C8-5213DAFB65C3}" type="presParOf" srcId="{27E463C9-6D92-4D03-AF05-A2981934F505}" destId="{D1C99789-39D3-42DC-AED5-BCEC7ECD0F7B}" srcOrd="1" destOrd="0" presId="urn:microsoft.com/office/officeart/2005/8/layout/orgChart1"/>
    <dgm:cxn modelId="{AFFB58D1-0FA2-49C5-90DC-720D6A3187E5}" type="presParOf" srcId="{D1C99789-39D3-42DC-AED5-BCEC7ECD0F7B}" destId="{BE927BD3-22A8-41A8-BAA1-B9E29311B264}" srcOrd="0" destOrd="0" presId="urn:microsoft.com/office/officeart/2005/8/layout/orgChart1"/>
    <dgm:cxn modelId="{7B5807C4-9419-485E-B849-A3F3C243855A}" type="presParOf" srcId="{BE927BD3-22A8-41A8-BAA1-B9E29311B264}" destId="{7D16D17E-7E1A-4267-8320-A80307AF9F69}" srcOrd="0" destOrd="0" presId="urn:microsoft.com/office/officeart/2005/8/layout/orgChart1"/>
    <dgm:cxn modelId="{8FBD40C7-F299-4DC9-9DC3-AC6148A2E571}" type="presParOf" srcId="{BE927BD3-22A8-41A8-BAA1-B9E29311B264}" destId="{9B3BDCE3-D933-4DFA-93AC-899B32713FEE}" srcOrd="1" destOrd="0" presId="urn:microsoft.com/office/officeart/2005/8/layout/orgChart1"/>
    <dgm:cxn modelId="{9D21230F-FE28-4723-9499-40C5F8AC502D}" type="presParOf" srcId="{D1C99789-39D3-42DC-AED5-BCEC7ECD0F7B}" destId="{3035EC0D-F8DB-4F38-A241-E86D214F79FA}" srcOrd="1" destOrd="0" presId="urn:microsoft.com/office/officeart/2005/8/layout/orgChart1"/>
    <dgm:cxn modelId="{0C6E7494-CE38-4DEA-9C5C-812E840C3C9F}" type="presParOf" srcId="{D1C99789-39D3-42DC-AED5-BCEC7ECD0F7B}" destId="{6423F7A6-6A6D-4628-8414-AD6F9F66649E}" srcOrd="2" destOrd="0" presId="urn:microsoft.com/office/officeart/2005/8/layout/orgChart1"/>
    <dgm:cxn modelId="{483B34DD-E061-4773-9AA2-9E50AAC639D3}" type="presParOf" srcId="{27E463C9-6D92-4D03-AF05-A2981934F505}" destId="{5172BF5A-B1EA-4315-B4FA-1E87CF6449C2}" srcOrd="2" destOrd="0" presId="urn:microsoft.com/office/officeart/2005/8/layout/orgChart1"/>
    <dgm:cxn modelId="{2409CD8F-055B-4F63-8977-48E3E75D1B9B}" type="presParOf" srcId="{27E463C9-6D92-4D03-AF05-A2981934F505}" destId="{220A1A3C-5823-41C1-9A27-CFF8DD548250}" srcOrd="3" destOrd="0" presId="urn:microsoft.com/office/officeart/2005/8/layout/orgChart1"/>
    <dgm:cxn modelId="{2B174C53-AE69-4E4B-81BC-E32FD57538D1}" type="presParOf" srcId="{220A1A3C-5823-41C1-9A27-CFF8DD548250}" destId="{3DFBE929-ACA2-4632-AE69-17D13C7FE550}" srcOrd="0" destOrd="0" presId="urn:microsoft.com/office/officeart/2005/8/layout/orgChart1"/>
    <dgm:cxn modelId="{519570D3-0ADE-4820-AFEB-FBB31CAB0908}" type="presParOf" srcId="{3DFBE929-ACA2-4632-AE69-17D13C7FE550}" destId="{E673100A-D06F-4B02-8801-B8774CFE9CEC}" srcOrd="0" destOrd="0" presId="urn:microsoft.com/office/officeart/2005/8/layout/orgChart1"/>
    <dgm:cxn modelId="{D00C04C0-B40B-4779-8C15-23F7980B3D44}" type="presParOf" srcId="{3DFBE929-ACA2-4632-AE69-17D13C7FE550}" destId="{2F7EC2A9-A1CF-4C80-AA38-6A6E6B1CEEEC}" srcOrd="1" destOrd="0" presId="urn:microsoft.com/office/officeart/2005/8/layout/orgChart1"/>
    <dgm:cxn modelId="{CD3F7281-AAC5-4153-8005-0B5C6368FE67}" type="presParOf" srcId="{220A1A3C-5823-41C1-9A27-CFF8DD548250}" destId="{D7C5D7FB-D367-43F5-91E8-1ED6F62EAA77}" srcOrd="1" destOrd="0" presId="urn:microsoft.com/office/officeart/2005/8/layout/orgChart1"/>
    <dgm:cxn modelId="{BAE199FB-2CB6-4C03-ABAC-83EADC01FAFC}" type="presParOf" srcId="{220A1A3C-5823-41C1-9A27-CFF8DD548250}" destId="{A77540C1-E6AE-4F12-A49F-AC72C66BF080}" srcOrd="2" destOrd="0" presId="urn:microsoft.com/office/officeart/2005/8/layout/orgChart1"/>
    <dgm:cxn modelId="{DDF6B2BE-F784-4E58-9BDD-5303797466BA}" type="presParOf" srcId="{27E463C9-6D92-4D03-AF05-A2981934F505}" destId="{4698BA82-2A61-433E-8414-32F6EDFA7035}" srcOrd="4" destOrd="0" presId="urn:microsoft.com/office/officeart/2005/8/layout/orgChart1"/>
    <dgm:cxn modelId="{64C52526-97E0-4F4A-9A2A-5DBE26C798C8}" type="presParOf" srcId="{27E463C9-6D92-4D03-AF05-A2981934F505}" destId="{2290C4C7-6BFE-49A4-BF44-C1F289438D06}" srcOrd="5" destOrd="0" presId="urn:microsoft.com/office/officeart/2005/8/layout/orgChart1"/>
    <dgm:cxn modelId="{F61834C4-D5F8-46DA-B3A4-884969A5E9BE}" type="presParOf" srcId="{2290C4C7-6BFE-49A4-BF44-C1F289438D06}" destId="{37A2BE56-2BFF-41A1-B4C1-1EDF30A74A2D}" srcOrd="0" destOrd="0" presId="urn:microsoft.com/office/officeart/2005/8/layout/orgChart1"/>
    <dgm:cxn modelId="{0E8253E8-2ED4-4843-8327-F36276531127}" type="presParOf" srcId="{37A2BE56-2BFF-41A1-B4C1-1EDF30A74A2D}" destId="{F1C14BC8-9AFC-4F51-9734-D0BACB3DB905}" srcOrd="0" destOrd="0" presId="urn:microsoft.com/office/officeart/2005/8/layout/orgChart1"/>
    <dgm:cxn modelId="{9DA543CB-2AAF-4EAF-A11B-8BEBB79DC17F}" type="presParOf" srcId="{37A2BE56-2BFF-41A1-B4C1-1EDF30A74A2D}" destId="{AA4560D4-59D4-42AE-9496-AF4F34DE095F}" srcOrd="1" destOrd="0" presId="urn:microsoft.com/office/officeart/2005/8/layout/orgChart1"/>
    <dgm:cxn modelId="{1F551118-F471-48F1-B7C1-7EC15FF34E1E}" type="presParOf" srcId="{2290C4C7-6BFE-49A4-BF44-C1F289438D06}" destId="{356B4444-BB5B-43A9-9BE2-AA528554650E}" srcOrd="1" destOrd="0" presId="urn:microsoft.com/office/officeart/2005/8/layout/orgChart1"/>
    <dgm:cxn modelId="{7A4BB047-2D75-4C02-81E0-D1BA80C39118}" type="presParOf" srcId="{2290C4C7-6BFE-49A4-BF44-C1F289438D06}" destId="{2ECE66E4-D684-494E-86A2-C1728F8AD0E6}" srcOrd="2" destOrd="0" presId="urn:microsoft.com/office/officeart/2005/8/layout/orgChart1"/>
    <dgm:cxn modelId="{B4E234BC-F6FE-4296-8C29-C4A57EDDD219}" type="presParOf" srcId="{E4688BE1-059C-4D96-8DB7-108E802D1691}" destId="{F0DB04E8-3E6C-49A7-B915-659FDE99CEBF}"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A0E633-DE53-464A-86EF-9D46CC3E2FF8}" type="doc">
      <dgm:prSet loTypeId="urn:microsoft.com/office/officeart/2005/8/layout/process1" loCatId="process" qsTypeId="urn:microsoft.com/office/officeart/2005/8/quickstyle/simple1" qsCatId="simple" csTypeId="urn:microsoft.com/office/officeart/2005/8/colors/accent1_2" csCatId="accent1" phldr="1"/>
      <dgm:spPr/>
    </dgm:pt>
    <dgm:pt modelId="{CD6D1E61-534C-4BDB-B37A-A22CD783E86A}">
      <dgm:prSet phldrT="[Text]"/>
      <dgm:spPr/>
      <dgm:t>
        <a:bodyPr/>
        <a:lstStyle/>
        <a:p>
          <a:r>
            <a:rPr lang="en-US" dirty="0" err="1"/>
            <a:t>Carregar</a:t>
          </a:r>
          <a:r>
            <a:rPr lang="en-US" dirty="0"/>
            <a:t> </a:t>
          </a:r>
          <a:r>
            <a:rPr lang="en-US" dirty="0" err="1"/>
            <a:t>os</a:t>
          </a:r>
          <a:r>
            <a:rPr lang="en-US" dirty="0"/>
            <a:t> Dados</a:t>
          </a:r>
        </a:p>
      </dgm:t>
    </dgm:pt>
    <dgm:pt modelId="{CF37578B-8A63-4F50-9A95-CCCDB25C2DB8}" type="parTrans" cxnId="{085E3713-E977-4A15-914D-FA30FA52DCDA}">
      <dgm:prSet/>
      <dgm:spPr/>
      <dgm:t>
        <a:bodyPr/>
        <a:lstStyle/>
        <a:p>
          <a:endParaRPr lang="en-US"/>
        </a:p>
      </dgm:t>
    </dgm:pt>
    <dgm:pt modelId="{3702F958-8CF0-43A3-9F08-A47842F6F979}" type="sibTrans" cxnId="{085E3713-E977-4A15-914D-FA30FA52DCDA}">
      <dgm:prSet/>
      <dgm:spPr/>
      <dgm:t>
        <a:bodyPr/>
        <a:lstStyle/>
        <a:p>
          <a:endParaRPr lang="en-US"/>
        </a:p>
      </dgm:t>
    </dgm:pt>
    <dgm:pt modelId="{0AAD163A-6A13-44FA-9EE4-BCFC8D0770B1}">
      <dgm:prSet phldrT="[Text]"/>
      <dgm:spPr/>
      <dgm:t>
        <a:bodyPr vert="horz"/>
        <a:lstStyle/>
        <a:p>
          <a:r>
            <a:rPr lang="en-US" dirty="0" err="1"/>
            <a:t>Extrair</a:t>
          </a:r>
          <a:r>
            <a:rPr lang="en-US" dirty="0"/>
            <a:t> as </a:t>
          </a:r>
          <a:r>
            <a:rPr lang="en-US" dirty="0" err="1"/>
            <a:t>Informações</a:t>
          </a:r>
          <a:r>
            <a:rPr lang="en-US" dirty="0"/>
            <a:t> </a:t>
          </a:r>
        </a:p>
      </dgm:t>
    </dgm:pt>
    <dgm:pt modelId="{9F1B34C6-C82D-488A-BEDF-95E7BE7275E6}" type="parTrans" cxnId="{58785F71-A03A-44AA-B2F6-553F467C9495}">
      <dgm:prSet/>
      <dgm:spPr/>
      <dgm:t>
        <a:bodyPr/>
        <a:lstStyle/>
        <a:p>
          <a:endParaRPr lang="en-US"/>
        </a:p>
      </dgm:t>
    </dgm:pt>
    <dgm:pt modelId="{14EC41B3-2281-47E4-9E4D-C10F173DC302}" type="sibTrans" cxnId="{58785F71-A03A-44AA-B2F6-553F467C9495}">
      <dgm:prSet/>
      <dgm:spPr/>
      <dgm:t>
        <a:bodyPr/>
        <a:lstStyle/>
        <a:p>
          <a:endParaRPr lang="en-US"/>
        </a:p>
      </dgm:t>
    </dgm:pt>
    <dgm:pt modelId="{B067680A-4B58-46B2-9619-5D166B7CE76F}" type="pres">
      <dgm:prSet presAssocID="{FAA0E633-DE53-464A-86EF-9D46CC3E2FF8}" presName="Name0" presStyleCnt="0">
        <dgm:presLayoutVars>
          <dgm:dir/>
          <dgm:resizeHandles val="exact"/>
        </dgm:presLayoutVars>
      </dgm:prSet>
      <dgm:spPr/>
    </dgm:pt>
    <dgm:pt modelId="{AE19F727-B4C8-40AE-A927-32B867C8043B}" type="pres">
      <dgm:prSet presAssocID="{CD6D1E61-534C-4BDB-B37A-A22CD783E86A}" presName="node" presStyleLbl="node1" presStyleIdx="0" presStyleCnt="2">
        <dgm:presLayoutVars>
          <dgm:bulletEnabled val="1"/>
        </dgm:presLayoutVars>
      </dgm:prSet>
      <dgm:spPr/>
    </dgm:pt>
    <dgm:pt modelId="{60F576CC-0CE3-4075-BE5F-84F1EB8FB206}" type="pres">
      <dgm:prSet presAssocID="{3702F958-8CF0-43A3-9F08-A47842F6F979}" presName="sibTrans" presStyleLbl="sibTrans2D1" presStyleIdx="0" presStyleCnt="1"/>
      <dgm:spPr/>
    </dgm:pt>
    <dgm:pt modelId="{6F320F47-E3F7-4EF1-825A-E492B9259FE1}" type="pres">
      <dgm:prSet presAssocID="{3702F958-8CF0-43A3-9F08-A47842F6F979}" presName="connectorText" presStyleLbl="sibTrans2D1" presStyleIdx="0" presStyleCnt="1"/>
      <dgm:spPr/>
    </dgm:pt>
    <dgm:pt modelId="{8F33CAC6-4A67-4A0C-A26E-F9855DBE4113}" type="pres">
      <dgm:prSet presAssocID="{0AAD163A-6A13-44FA-9EE4-BCFC8D0770B1}" presName="node" presStyleLbl="node1" presStyleIdx="1" presStyleCnt="2">
        <dgm:presLayoutVars>
          <dgm:bulletEnabled val="1"/>
        </dgm:presLayoutVars>
      </dgm:prSet>
      <dgm:spPr>
        <a:xfrm>
          <a:off x="2152429" y="1937761"/>
          <a:ext cx="1491323" cy="1361110"/>
        </a:xfrm>
      </dgm:spPr>
    </dgm:pt>
  </dgm:ptLst>
  <dgm:cxnLst>
    <dgm:cxn modelId="{E02AC60A-32B0-49AF-BF5C-B35291D908CE}" type="presOf" srcId="{FAA0E633-DE53-464A-86EF-9D46CC3E2FF8}" destId="{B067680A-4B58-46B2-9619-5D166B7CE76F}" srcOrd="0" destOrd="0" presId="urn:microsoft.com/office/officeart/2005/8/layout/process1"/>
    <dgm:cxn modelId="{085E3713-E977-4A15-914D-FA30FA52DCDA}" srcId="{FAA0E633-DE53-464A-86EF-9D46CC3E2FF8}" destId="{CD6D1E61-534C-4BDB-B37A-A22CD783E86A}" srcOrd="0" destOrd="0" parTransId="{CF37578B-8A63-4F50-9A95-CCCDB25C2DB8}" sibTransId="{3702F958-8CF0-43A3-9F08-A47842F6F979}"/>
    <dgm:cxn modelId="{7A29E722-E4EA-463E-9320-75C3B3DC7836}" type="presOf" srcId="{0AAD163A-6A13-44FA-9EE4-BCFC8D0770B1}" destId="{8F33CAC6-4A67-4A0C-A26E-F9855DBE4113}" srcOrd="0" destOrd="0" presId="urn:microsoft.com/office/officeart/2005/8/layout/process1"/>
    <dgm:cxn modelId="{58785F71-A03A-44AA-B2F6-553F467C9495}" srcId="{FAA0E633-DE53-464A-86EF-9D46CC3E2FF8}" destId="{0AAD163A-6A13-44FA-9EE4-BCFC8D0770B1}" srcOrd="1" destOrd="0" parTransId="{9F1B34C6-C82D-488A-BEDF-95E7BE7275E6}" sibTransId="{14EC41B3-2281-47E4-9E4D-C10F173DC302}"/>
    <dgm:cxn modelId="{9E001874-EFA4-4C08-B35C-01344AFFFBBA}" type="presOf" srcId="{3702F958-8CF0-43A3-9F08-A47842F6F979}" destId="{60F576CC-0CE3-4075-BE5F-84F1EB8FB206}" srcOrd="0" destOrd="0" presId="urn:microsoft.com/office/officeart/2005/8/layout/process1"/>
    <dgm:cxn modelId="{65331BA3-B007-4766-8A28-B075E5BC4E02}" type="presOf" srcId="{3702F958-8CF0-43A3-9F08-A47842F6F979}" destId="{6F320F47-E3F7-4EF1-825A-E492B9259FE1}" srcOrd="1" destOrd="0" presId="urn:microsoft.com/office/officeart/2005/8/layout/process1"/>
    <dgm:cxn modelId="{3EA614B9-8D63-457D-A89B-C9E7FD112E91}" type="presOf" srcId="{CD6D1E61-534C-4BDB-B37A-A22CD783E86A}" destId="{AE19F727-B4C8-40AE-A927-32B867C8043B}" srcOrd="0" destOrd="0" presId="urn:microsoft.com/office/officeart/2005/8/layout/process1"/>
    <dgm:cxn modelId="{B5F87AA2-A647-4BDF-B33F-D4EA5575865C}" type="presParOf" srcId="{B067680A-4B58-46B2-9619-5D166B7CE76F}" destId="{AE19F727-B4C8-40AE-A927-32B867C8043B}" srcOrd="0" destOrd="0" presId="urn:microsoft.com/office/officeart/2005/8/layout/process1"/>
    <dgm:cxn modelId="{FA56DE50-3E92-438C-A5BE-B3CDEEC1D58E}" type="presParOf" srcId="{B067680A-4B58-46B2-9619-5D166B7CE76F}" destId="{60F576CC-0CE3-4075-BE5F-84F1EB8FB206}" srcOrd="1" destOrd="0" presId="urn:microsoft.com/office/officeart/2005/8/layout/process1"/>
    <dgm:cxn modelId="{0597A340-CFAA-4F5D-BA6B-27612BBA176D}" type="presParOf" srcId="{60F576CC-0CE3-4075-BE5F-84F1EB8FB206}" destId="{6F320F47-E3F7-4EF1-825A-E492B9259FE1}" srcOrd="0" destOrd="0" presId="urn:microsoft.com/office/officeart/2005/8/layout/process1"/>
    <dgm:cxn modelId="{19BAA422-C13D-49F8-9928-A89755AE1DE6}" type="presParOf" srcId="{B067680A-4B58-46B2-9619-5D166B7CE76F}" destId="{8F33CAC6-4A67-4A0C-A26E-F9855DBE4113}" srcOrd="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AA0E633-DE53-464A-86EF-9D46CC3E2FF8}" type="doc">
      <dgm:prSet loTypeId="urn:microsoft.com/office/officeart/2005/8/layout/process1" loCatId="process" qsTypeId="urn:microsoft.com/office/officeart/2005/8/quickstyle/simple1" qsCatId="simple" csTypeId="urn:microsoft.com/office/officeart/2005/8/colors/accent1_2" csCatId="accent1" phldr="1"/>
      <dgm:spPr/>
    </dgm:pt>
    <dgm:pt modelId="{B14B51ED-634C-4AD1-B292-0C6B272A2EC9}">
      <dgm:prSet phldrT="[Text]"/>
      <dgm:spPr/>
      <dgm:t>
        <a:bodyPr vert="horz"/>
        <a:lstStyle/>
        <a:p>
          <a:r>
            <a:rPr lang="en-US" dirty="0" err="1"/>
            <a:t>Treinar</a:t>
          </a:r>
          <a:r>
            <a:rPr lang="en-US" dirty="0"/>
            <a:t> o </a:t>
          </a:r>
          <a:r>
            <a:rPr lang="en-US" dirty="0" err="1"/>
            <a:t>Modelo</a:t>
          </a:r>
          <a:endParaRPr lang="en-US" dirty="0"/>
        </a:p>
      </dgm:t>
    </dgm:pt>
    <dgm:pt modelId="{85089105-4BB1-44B4-A1D7-8CB067F5B5BC}" type="parTrans" cxnId="{CB2752BD-2876-404C-B587-E1F118B77816}">
      <dgm:prSet/>
      <dgm:spPr/>
      <dgm:t>
        <a:bodyPr/>
        <a:lstStyle/>
        <a:p>
          <a:endParaRPr lang="en-US"/>
        </a:p>
      </dgm:t>
    </dgm:pt>
    <dgm:pt modelId="{70B53FA1-5562-4F69-8DDE-1C2AB458E00B}" type="sibTrans" cxnId="{CB2752BD-2876-404C-B587-E1F118B77816}">
      <dgm:prSet/>
      <dgm:spPr/>
      <dgm:t>
        <a:bodyPr/>
        <a:lstStyle/>
        <a:p>
          <a:endParaRPr lang="en-US"/>
        </a:p>
      </dgm:t>
    </dgm:pt>
    <dgm:pt modelId="{9C4EFFE0-5996-4348-A4B3-F21F856DF93E}">
      <dgm:prSet phldrT="[Text]"/>
      <dgm:spPr/>
      <dgm:t>
        <a:bodyPr vert="horz"/>
        <a:lstStyle/>
        <a:p>
          <a:r>
            <a:rPr lang="en-US" dirty="0" err="1"/>
            <a:t>Avaliar</a:t>
          </a:r>
          <a:r>
            <a:rPr lang="en-US" dirty="0"/>
            <a:t> o </a:t>
          </a:r>
          <a:r>
            <a:rPr lang="en-US" dirty="0" err="1"/>
            <a:t>Modelo</a:t>
          </a:r>
          <a:endParaRPr lang="en-US" dirty="0"/>
        </a:p>
      </dgm:t>
    </dgm:pt>
    <dgm:pt modelId="{EE8B7A4D-EB7C-4B84-BB5E-9D6B5E3714A3}" type="parTrans" cxnId="{506DF3D5-0DA5-4F11-B382-BB28D35DC3D7}">
      <dgm:prSet/>
      <dgm:spPr/>
      <dgm:t>
        <a:bodyPr/>
        <a:lstStyle/>
        <a:p>
          <a:endParaRPr lang="en-US"/>
        </a:p>
      </dgm:t>
    </dgm:pt>
    <dgm:pt modelId="{1802F4EE-8CC6-4FB1-BD83-9225B52FCCDD}" type="sibTrans" cxnId="{506DF3D5-0DA5-4F11-B382-BB28D35DC3D7}">
      <dgm:prSet/>
      <dgm:spPr/>
      <dgm:t>
        <a:bodyPr/>
        <a:lstStyle/>
        <a:p>
          <a:endParaRPr lang="en-US"/>
        </a:p>
      </dgm:t>
    </dgm:pt>
    <dgm:pt modelId="{B067680A-4B58-46B2-9619-5D166B7CE76F}" type="pres">
      <dgm:prSet presAssocID="{FAA0E633-DE53-464A-86EF-9D46CC3E2FF8}" presName="Name0" presStyleCnt="0">
        <dgm:presLayoutVars>
          <dgm:dir/>
          <dgm:resizeHandles val="exact"/>
        </dgm:presLayoutVars>
      </dgm:prSet>
      <dgm:spPr/>
    </dgm:pt>
    <dgm:pt modelId="{4D4DD813-2603-4ED3-BE87-F4B649C7AF9F}" type="pres">
      <dgm:prSet presAssocID="{B14B51ED-634C-4AD1-B292-0C6B272A2EC9}" presName="node" presStyleLbl="node1" presStyleIdx="0" presStyleCnt="2">
        <dgm:presLayoutVars>
          <dgm:bulletEnabled val="1"/>
        </dgm:presLayoutVars>
      </dgm:prSet>
      <dgm:spPr>
        <a:xfrm>
          <a:off x="4673188" y="1937761"/>
          <a:ext cx="1492503" cy="1361110"/>
        </a:xfrm>
      </dgm:spPr>
    </dgm:pt>
    <dgm:pt modelId="{611A43A3-2900-4EAE-8896-C6FC80A44456}" type="pres">
      <dgm:prSet presAssocID="{70B53FA1-5562-4F69-8DDE-1C2AB458E00B}" presName="sibTrans" presStyleLbl="sibTrans2D1" presStyleIdx="0" presStyleCnt="1"/>
      <dgm:spPr/>
    </dgm:pt>
    <dgm:pt modelId="{580545E4-E735-45CC-A474-7C4C96DC6AE0}" type="pres">
      <dgm:prSet presAssocID="{70B53FA1-5562-4F69-8DDE-1C2AB458E00B}" presName="connectorText" presStyleLbl="sibTrans2D1" presStyleIdx="0" presStyleCnt="1"/>
      <dgm:spPr/>
    </dgm:pt>
    <dgm:pt modelId="{44AA6DD7-4412-46FA-86A1-E66843CD770F}" type="pres">
      <dgm:prSet presAssocID="{9C4EFFE0-5996-4348-A4B3-F21F856DF93E}" presName="node" presStyleLbl="node1" presStyleIdx="1" presStyleCnt="2">
        <dgm:presLayoutVars>
          <dgm:bulletEnabled val="1"/>
        </dgm:presLayoutVars>
      </dgm:prSet>
      <dgm:spPr>
        <a:xfrm>
          <a:off x="7073099" y="1937761"/>
          <a:ext cx="1487807" cy="1361110"/>
        </a:xfrm>
      </dgm:spPr>
    </dgm:pt>
  </dgm:ptLst>
  <dgm:cxnLst>
    <dgm:cxn modelId="{E02AC60A-32B0-49AF-BF5C-B35291D908CE}" type="presOf" srcId="{FAA0E633-DE53-464A-86EF-9D46CC3E2FF8}" destId="{B067680A-4B58-46B2-9619-5D166B7CE76F}" srcOrd="0" destOrd="0" presId="urn:microsoft.com/office/officeart/2005/8/layout/process1"/>
    <dgm:cxn modelId="{C6D95E32-FAD8-450B-9D47-B65ADC4C0D23}" type="presOf" srcId="{70B53FA1-5562-4F69-8DDE-1C2AB458E00B}" destId="{611A43A3-2900-4EAE-8896-C6FC80A44456}" srcOrd="0" destOrd="0" presId="urn:microsoft.com/office/officeart/2005/8/layout/process1"/>
    <dgm:cxn modelId="{576E0B4D-ADDB-404D-8354-58617A9A90EB}" type="presOf" srcId="{70B53FA1-5562-4F69-8DDE-1C2AB458E00B}" destId="{580545E4-E735-45CC-A474-7C4C96DC6AE0}" srcOrd="1" destOrd="0" presId="urn:microsoft.com/office/officeart/2005/8/layout/process1"/>
    <dgm:cxn modelId="{B88CB355-FF69-45C9-9400-1221C1532189}" type="presOf" srcId="{B14B51ED-634C-4AD1-B292-0C6B272A2EC9}" destId="{4D4DD813-2603-4ED3-BE87-F4B649C7AF9F}" srcOrd="0" destOrd="0" presId="urn:microsoft.com/office/officeart/2005/8/layout/process1"/>
    <dgm:cxn modelId="{382A09B1-83D4-4A7D-9F87-C08B6692AB2F}" type="presOf" srcId="{9C4EFFE0-5996-4348-A4B3-F21F856DF93E}" destId="{44AA6DD7-4412-46FA-86A1-E66843CD770F}" srcOrd="0" destOrd="0" presId="urn:microsoft.com/office/officeart/2005/8/layout/process1"/>
    <dgm:cxn modelId="{CB2752BD-2876-404C-B587-E1F118B77816}" srcId="{FAA0E633-DE53-464A-86EF-9D46CC3E2FF8}" destId="{B14B51ED-634C-4AD1-B292-0C6B272A2EC9}" srcOrd="0" destOrd="0" parTransId="{85089105-4BB1-44B4-A1D7-8CB067F5B5BC}" sibTransId="{70B53FA1-5562-4F69-8DDE-1C2AB458E00B}"/>
    <dgm:cxn modelId="{506DF3D5-0DA5-4F11-B382-BB28D35DC3D7}" srcId="{FAA0E633-DE53-464A-86EF-9D46CC3E2FF8}" destId="{9C4EFFE0-5996-4348-A4B3-F21F856DF93E}" srcOrd="1" destOrd="0" parTransId="{EE8B7A4D-EB7C-4B84-BB5E-9D6B5E3714A3}" sibTransId="{1802F4EE-8CC6-4FB1-BD83-9225B52FCCDD}"/>
    <dgm:cxn modelId="{5B8992A7-9846-434F-B271-AB93B1E49799}" type="presParOf" srcId="{B067680A-4B58-46B2-9619-5D166B7CE76F}" destId="{4D4DD813-2603-4ED3-BE87-F4B649C7AF9F}" srcOrd="0" destOrd="0" presId="urn:microsoft.com/office/officeart/2005/8/layout/process1"/>
    <dgm:cxn modelId="{98A34447-97F8-41A9-9012-6FF9776E2C4E}" type="presParOf" srcId="{B067680A-4B58-46B2-9619-5D166B7CE76F}" destId="{611A43A3-2900-4EAE-8896-C6FC80A44456}" srcOrd="1" destOrd="0" presId="urn:microsoft.com/office/officeart/2005/8/layout/process1"/>
    <dgm:cxn modelId="{B00E354B-D06F-4E65-A1D3-1785A6D5B79F}" type="presParOf" srcId="{611A43A3-2900-4EAE-8896-C6FC80A44456}" destId="{580545E4-E735-45CC-A474-7C4C96DC6AE0}" srcOrd="0" destOrd="0" presId="urn:microsoft.com/office/officeart/2005/8/layout/process1"/>
    <dgm:cxn modelId="{341BC04A-6024-4E39-A5C9-C77D6BCA0095}" type="presParOf" srcId="{B067680A-4B58-46B2-9619-5D166B7CE76F}" destId="{44AA6DD7-4412-46FA-86A1-E66843CD770F}" srcOrd="2" destOrd="0" presId="urn:microsoft.com/office/officeart/2005/8/layout/process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5F2AF09-9C2E-4340-8FA5-2EE22B040A44}"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7D9D46D9-2ED1-4A4B-9F41-3DAF0C2EF29A}">
      <dgm:prSet phldrT="[Text]"/>
      <dgm:spPr/>
      <dgm:t>
        <a:bodyPr/>
        <a:lstStyle/>
        <a:p>
          <a:r>
            <a:rPr lang="en-US" dirty="0" err="1"/>
            <a:t>Mais</a:t>
          </a:r>
          <a:r>
            <a:rPr lang="en-US" dirty="0"/>
            <a:t> Dados</a:t>
          </a:r>
        </a:p>
      </dgm:t>
    </dgm:pt>
    <dgm:pt modelId="{215572C0-F8DA-49B4-BE14-A26022BCDEEE}" type="parTrans" cxnId="{33FF77A9-8743-4985-842F-DE42E4E6C1A5}">
      <dgm:prSet/>
      <dgm:spPr/>
      <dgm:t>
        <a:bodyPr/>
        <a:lstStyle/>
        <a:p>
          <a:endParaRPr lang="en-US"/>
        </a:p>
      </dgm:t>
    </dgm:pt>
    <dgm:pt modelId="{DB8C40B4-327A-47B9-92A1-3650493AB77B}" type="sibTrans" cxnId="{33FF77A9-8743-4985-842F-DE42E4E6C1A5}">
      <dgm:prSet/>
      <dgm:spPr/>
      <dgm:t>
        <a:bodyPr/>
        <a:lstStyle/>
        <a:p>
          <a:endParaRPr lang="en-US"/>
        </a:p>
      </dgm:t>
    </dgm:pt>
    <dgm:pt modelId="{14AB2249-1354-4DC0-9344-2AA643FFDA12}">
      <dgm:prSet phldrT="[Text]"/>
      <dgm:spPr/>
      <dgm:t>
        <a:bodyPr/>
        <a:lstStyle/>
        <a:p>
          <a:r>
            <a:rPr lang="en-US" dirty="0" err="1"/>
            <a:t>Novos</a:t>
          </a:r>
          <a:r>
            <a:rPr lang="en-US" dirty="0"/>
            <a:t> datasets</a:t>
          </a:r>
        </a:p>
      </dgm:t>
    </dgm:pt>
    <dgm:pt modelId="{EA9EBF4F-0AA9-41FE-A0DA-B06459B3272D}" type="parTrans" cxnId="{BC8B1BD3-81B4-426E-8853-803D07FBA204}">
      <dgm:prSet/>
      <dgm:spPr/>
      <dgm:t>
        <a:bodyPr/>
        <a:lstStyle/>
        <a:p>
          <a:endParaRPr lang="en-US"/>
        </a:p>
      </dgm:t>
    </dgm:pt>
    <dgm:pt modelId="{32A303C8-3BDA-4C23-A077-42A8395B5DC0}" type="sibTrans" cxnId="{BC8B1BD3-81B4-426E-8853-803D07FBA204}">
      <dgm:prSet/>
      <dgm:spPr/>
      <dgm:t>
        <a:bodyPr/>
        <a:lstStyle/>
        <a:p>
          <a:endParaRPr lang="en-US"/>
        </a:p>
      </dgm:t>
    </dgm:pt>
    <dgm:pt modelId="{15239F0A-9936-4F94-8728-101D04CD758A}">
      <dgm:prSet phldrT="[Text]"/>
      <dgm:spPr/>
      <dgm:t>
        <a:bodyPr/>
        <a:lstStyle/>
        <a:p>
          <a:r>
            <a:rPr lang="en-US" dirty="0" err="1"/>
            <a:t>Informações</a:t>
          </a:r>
          <a:r>
            <a:rPr lang="en-US" dirty="0"/>
            <a:t> de </a:t>
          </a:r>
          <a:r>
            <a:rPr lang="en-US" dirty="0" err="1"/>
            <a:t>usuários</a:t>
          </a:r>
          <a:endParaRPr lang="en-US" dirty="0"/>
        </a:p>
      </dgm:t>
    </dgm:pt>
    <dgm:pt modelId="{0C3AA008-7908-43B3-8C58-F5A9BD32980A}" type="parTrans" cxnId="{098A87DA-755C-4D00-A7E5-9D5B8072FA7C}">
      <dgm:prSet/>
      <dgm:spPr/>
      <dgm:t>
        <a:bodyPr/>
        <a:lstStyle/>
        <a:p>
          <a:endParaRPr lang="en-US"/>
        </a:p>
      </dgm:t>
    </dgm:pt>
    <dgm:pt modelId="{ACF2E18D-E980-48B3-B2E1-FD9B4217B210}" type="sibTrans" cxnId="{098A87DA-755C-4D00-A7E5-9D5B8072FA7C}">
      <dgm:prSet/>
      <dgm:spPr/>
      <dgm:t>
        <a:bodyPr/>
        <a:lstStyle/>
        <a:p>
          <a:endParaRPr lang="en-US"/>
        </a:p>
      </dgm:t>
    </dgm:pt>
    <dgm:pt modelId="{56EADA53-6D8C-4732-B52D-614DD2A10822}">
      <dgm:prSet phldrT="[Text]"/>
      <dgm:spPr/>
      <dgm:t>
        <a:bodyPr/>
        <a:lstStyle/>
        <a:p>
          <a:r>
            <a:rPr lang="en-US" dirty="0"/>
            <a:t>Pipeline</a:t>
          </a:r>
        </a:p>
      </dgm:t>
    </dgm:pt>
    <dgm:pt modelId="{1A63AD4E-F5F3-4F2E-9DCD-815DC513E2EE}" type="parTrans" cxnId="{EE9144D6-F76D-472E-B314-21E17E30234F}">
      <dgm:prSet/>
      <dgm:spPr/>
      <dgm:t>
        <a:bodyPr/>
        <a:lstStyle/>
        <a:p>
          <a:endParaRPr lang="en-US"/>
        </a:p>
      </dgm:t>
    </dgm:pt>
    <dgm:pt modelId="{4EB0A4DB-284C-41A9-A059-CBA3DF8CA6CF}" type="sibTrans" cxnId="{EE9144D6-F76D-472E-B314-21E17E30234F}">
      <dgm:prSet/>
      <dgm:spPr/>
      <dgm:t>
        <a:bodyPr/>
        <a:lstStyle/>
        <a:p>
          <a:endParaRPr lang="en-US"/>
        </a:p>
      </dgm:t>
    </dgm:pt>
    <dgm:pt modelId="{6FED4310-B1F5-4D2F-A0B6-205322086EDB}">
      <dgm:prSet phldrT="[Text]"/>
      <dgm:spPr/>
      <dgm:t>
        <a:bodyPr/>
        <a:lstStyle/>
        <a:p>
          <a:r>
            <a:rPr lang="en-US" dirty="0" err="1"/>
            <a:t>Novos</a:t>
          </a:r>
          <a:r>
            <a:rPr lang="en-US" dirty="0"/>
            <a:t> </a:t>
          </a:r>
          <a:r>
            <a:rPr lang="en-US" dirty="0" err="1"/>
            <a:t>algotítimos</a:t>
          </a:r>
          <a:endParaRPr lang="en-US" dirty="0"/>
        </a:p>
      </dgm:t>
    </dgm:pt>
    <dgm:pt modelId="{89AB071A-A95C-4E51-B7CA-1A0218EF1510}" type="parTrans" cxnId="{535F6FE2-1C6C-48D8-B436-02F7A02A627A}">
      <dgm:prSet/>
      <dgm:spPr/>
      <dgm:t>
        <a:bodyPr/>
        <a:lstStyle/>
        <a:p>
          <a:endParaRPr lang="en-US"/>
        </a:p>
      </dgm:t>
    </dgm:pt>
    <dgm:pt modelId="{6FB715C4-5A48-4DBE-ABD3-2E8EFC968A8A}" type="sibTrans" cxnId="{535F6FE2-1C6C-48D8-B436-02F7A02A627A}">
      <dgm:prSet/>
      <dgm:spPr/>
      <dgm:t>
        <a:bodyPr/>
        <a:lstStyle/>
        <a:p>
          <a:endParaRPr lang="en-US"/>
        </a:p>
      </dgm:t>
    </dgm:pt>
    <dgm:pt modelId="{F0C59B75-EE0E-467D-B482-8B28C2A2C914}">
      <dgm:prSet phldrT="[Text]"/>
      <dgm:spPr/>
      <dgm:t>
        <a:bodyPr/>
        <a:lstStyle/>
        <a:p>
          <a:r>
            <a:rPr lang="en-US" dirty="0" err="1"/>
            <a:t>Novas</a:t>
          </a:r>
          <a:r>
            <a:rPr lang="en-US" dirty="0"/>
            <a:t> </a:t>
          </a:r>
          <a:r>
            <a:rPr lang="en-US" dirty="0" err="1"/>
            <a:t>transformações</a:t>
          </a:r>
          <a:endParaRPr lang="en-US" dirty="0"/>
        </a:p>
      </dgm:t>
    </dgm:pt>
    <dgm:pt modelId="{3C301307-3B44-4038-8FDE-A1A714648AD7}" type="parTrans" cxnId="{2E412C66-A669-4A39-ABDE-20B6854D5DE3}">
      <dgm:prSet/>
      <dgm:spPr/>
      <dgm:t>
        <a:bodyPr/>
        <a:lstStyle/>
        <a:p>
          <a:endParaRPr lang="en-US"/>
        </a:p>
      </dgm:t>
    </dgm:pt>
    <dgm:pt modelId="{0CF63855-1730-4992-B5AC-D536B6901445}" type="sibTrans" cxnId="{2E412C66-A669-4A39-ABDE-20B6854D5DE3}">
      <dgm:prSet/>
      <dgm:spPr/>
      <dgm:t>
        <a:bodyPr/>
        <a:lstStyle/>
        <a:p>
          <a:endParaRPr lang="en-US"/>
        </a:p>
      </dgm:t>
    </dgm:pt>
    <dgm:pt modelId="{730EDF0E-468A-4FD9-BA5B-74AFD941A96F}">
      <dgm:prSet phldrT="[Text]"/>
      <dgm:spPr/>
      <dgm:t>
        <a:bodyPr/>
        <a:lstStyle/>
        <a:p>
          <a:r>
            <a:rPr lang="en-US" dirty="0" err="1"/>
            <a:t>Diferentes</a:t>
          </a:r>
          <a:r>
            <a:rPr lang="en-US" dirty="0"/>
            <a:t> </a:t>
          </a:r>
          <a:r>
            <a:rPr lang="en-US" dirty="0" err="1"/>
            <a:t>repositórios</a:t>
          </a:r>
          <a:endParaRPr lang="en-US" dirty="0"/>
        </a:p>
      </dgm:t>
    </dgm:pt>
    <dgm:pt modelId="{9C2B4B45-3A8A-4146-A55C-B08C68FC78D9}" type="parTrans" cxnId="{94F2CB28-A7C2-4E44-837F-6F5E83E5DFE4}">
      <dgm:prSet/>
      <dgm:spPr/>
      <dgm:t>
        <a:bodyPr/>
        <a:lstStyle/>
        <a:p>
          <a:endParaRPr lang="en-US"/>
        </a:p>
      </dgm:t>
    </dgm:pt>
    <dgm:pt modelId="{0A34DF56-A06F-4AC6-89D5-32C1F3819453}" type="sibTrans" cxnId="{94F2CB28-A7C2-4E44-837F-6F5E83E5DFE4}">
      <dgm:prSet/>
      <dgm:spPr/>
      <dgm:t>
        <a:bodyPr/>
        <a:lstStyle/>
        <a:p>
          <a:endParaRPr lang="en-US"/>
        </a:p>
      </dgm:t>
    </dgm:pt>
    <dgm:pt modelId="{A18FCEDA-0BFC-4513-950D-3988FB788B1A}">
      <dgm:prSet phldrT="[Text]"/>
      <dgm:spPr/>
      <dgm:t>
        <a:bodyPr/>
        <a:lstStyle/>
        <a:p>
          <a:r>
            <a:rPr lang="en-US" dirty="0"/>
            <a:t>Super-</a:t>
          </a:r>
          <a:r>
            <a:rPr lang="en-US" dirty="0" err="1"/>
            <a:t>parametrizações</a:t>
          </a:r>
          <a:endParaRPr lang="en-US" dirty="0"/>
        </a:p>
      </dgm:t>
    </dgm:pt>
    <dgm:pt modelId="{C3324ECE-8DBA-4027-B8A2-ADDC8216D412}" type="parTrans" cxnId="{8BE4760E-94E1-4BA0-8A1C-D6F33D56E42D}">
      <dgm:prSet/>
      <dgm:spPr/>
      <dgm:t>
        <a:bodyPr/>
        <a:lstStyle/>
        <a:p>
          <a:endParaRPr lang="en-US"/>
        </a:p>
      </dgm:t>
    </dgm:pt>
    <dgm:pt modelId="{B9FD1011-8173-4AB5-A588-33CE48207FF0}" type="sibTrans" cxnId="{8BE4760E-94E1-4BA0-8A1C-D6F33D56E42D}">
      <dgm:prSet/>
      <dgm:spPr/>
      <dgm:t>
        <a:bodyPr/>
        <a:lstStyle/>
        <a:p>
          <a:endParaRPr lang="en-US"/>
        </a:p>
      </dgm:t>
    </dgm:pt>
    <dgm:pt modelId="{428DA2C9-A889-4680-A113-0B1259BEDE60}" type="pres">
      <dgm:prSet presAssocID="{75F2AF09-9C2E-4340-8FA5-2EE22B040A44}" presName="Name0" presStyleCnt="0">
        <dgm:presLayoutVars>
          <dgm:dir/>
          <dgm:animLvl val="lvl"/>
          <dgm:resizeHandles val="exact"/>
        </dgm:presLayoutVars>
      </dgm:prSet>
      <dgm:spPr/>
    </dgm:pt>
    <dgm:pt modelId="{A9AAB404-DE91-4FAE-9E61-A6F05E8959E7}" type="pres">
      <dgm:prSet presAssocID="{7D9D46D9-2ED1-4A4B-9F41-3DAF0C2EF29A}" presName="linNode" presStyleCnt="0"/>
      <dgm:spPr/>
    </dgm:pt>
    <dgm:pt modelId="{654139DB-05B2-47A5-9382-F9C6339A90B6}" type="pres">
      <dgm:prSet presAssocID="{7D9D46D9-2ED1-4A4B-9F41-3DAF0C2EF29A}" presName="parentText" presStyleLbl="node1" presStyleIdx="0" presStyleCnt="2">
        <dgm:presLayoutVars>
          <dgm:chMax val="1"/>
          <dgm:bulletEnabled val="1"/>
        </dgm:presLayoutVars>
      </dgm:prSet>
      <dgm:spPr/>
    </dgm:pt>
    <dgm:pt modelId="{4F65458C-0668-436B-9236-2F73E92BE8BA}" type="pres">
      <dgm:prSet presAssocID="{7D9D46D9-2ED1-4A4B-9F41-3DAF0C2EF29A}" presName="descendantText" presStyleLbl="alignAccFollowNode1" presStyleIdx="0" presStyleCnt="2">
        <dgm:presLayoutVars>
          <dgm:bulletEnabled val="1"/>
        </dgm:presLayoutVars>
      </dgm:prSet>
      <dgm:spPr/>
    </dgm:pt>
    <dgm:pt modelId="{85721C49-208C-4189-8A25-E74D0CA7B1BA}" type="pres">
      <dgm:prSet presAssocID="{DB8C40B4-327A-47B9-92A1-3650493AB77B}" presName="sp" presStyleCnt="0"/>
      <dgm:spPr/>
    </dgm:pt>
    <dgm:pt modelId="{64D94832-0C5A-4C59-9730-EFA3E484414A}" type="pres">
      <dgm:prSet presAssocID="{56EADA53-6D8C-4732-B52D-614DD2A10822}" presName="linNode" presStyleCnt="0"/>
      <dgm:spPr/>
    </dgm:pt>
    <dgm:pt modelId="{13D1DB92-3246-4116-8147-5FA90BA3575A}" type="pres">
      <dgm:prSet presAssocID="{56EADA53-6D8C-4732-B52D-614DD2A10822}" presName="parentText" presStyleLbl="node1" presStyleIdx="1" presStyleCnt="2">
        <dgm:presLayoutVars>
          <dgm:chMax val="1"/>
          <dgm:bulletEnabled val="1"/>
        </dgm:presLayoutVars>
      </dgm:prSet>
      <dgm:spPr/>
    </dgm:pt>
    <dgm:pt modelId="{6BDCA04C-7F0F-428C-A120-89BD61483323}" type="pres">
      <dgm:prSet presAssocID="{56EADA53-6D8C-4732-B52D-614DD2A10822}" presName="descendantText" presStyleLbl="alignAccFollowNode1" presStyleIdx="1" presStyleCnt="2">
        <dgm:presLayoutVars>
          <dgm:bulletEnabled val="1"/>
        </dgm:presLayoutVars>
      </dgm:prSet>
      <dgm:spPr/>
    </dgm:pt>
  </dgm:ptLst>
  <dgm:cxnLst>
    <dgm:cxn modelId="{8BE4760E-94E1-4BA0-8A1C-D6F33D56E42D}" srcId="{56EADA53-6D8C-4732-B52D-614DD2A10822}" destId="{A18FCEDA-0BFC-4513-950D-3988FB788B1A}" srcOrd="2" destOrd="0" parTransId="{C3324ECE-8DBA-4027-B8A2-ADDC8216D412}" sibTransId="{B9FD1011-8173-4AB5-A588-33CE48207FF0}"/>
    <dgm:cxn modelId="{65B08821-2CA7-4D5A-875C-6AB5574CA173}" type="presOf" srcId="{6FED4310-B1F5-4D2F-A0B6-205322086EDB}" destId="{6BDCA04C-7F0F-428C-A120-89BD61483323}" srcOrd="0" destOrd="0" presId="urn:microsoft.com/office/officeart/2005/8/layout/vList5"/>
    <dgm:cxn modelId="{94F2CB28-A7C2-4E44-837F-6F5E83E5DFE4}" srcId="{7D9D46D9-2ED1-4A4B-9F41-3DAF0C2EF29A}" destId="{730EDF0E-468A-4FD9-BA5B-74AFD941A96F}" srcOrd="2" destOrd="0" parTransId="{9C2B4B45-3A8A-4146-A55C-B08C68FC78D9}" sibTransId="{0A34DF56-A06F-4AC6-89D5-32C1F3819453}"/>
    <dgm:cxn modelId="{90E6D539-3C37-4800-9C41-CFE506E16ED4}" type="presOf" srcId="{F0C59B75-EE0E-467D-B482-8B28C2A2C914}" destId="{6BDCA04C-7F0F-428C-A120-89BD61483323}" srcOrd="0" destOrd="1" presId="urn:microsoft.com/office/officeart/2005/8/layout/vList5"/>
    <dgm:cxn modelId="{FD74E73B-20B7-4119-8230-F06994DEBEBB}" type="presOf" srcId="{15239F0A-9936-4F94-8728-101D04CD758A}" destId="{4F65458C-0668-436B-9236-2F73E92BE8BA}" srcOrd="0" destOrd="1" presId="urn:microsoft.com/office/officeart/2005/8/layout/vList5"/>
    <dgm:cxn modelId="{46CB173E-497C-43EE-8568-2571F0FD8B22}" type="presOf" srcId="{A18FCEDA-0BFC-4513-950D-3988FB788B1A}" destId="{6BDCA04C-7F0F-428C-A120-89BD61483323}" srcOrd="0" destOrd="2" presId="urn:microsoft.com/office/officeart/2005/8/layout/vList5"/>
    <dgm:cxn modelId="{2E412C66-A669-4A39-ABDE-20B6854D5DE3}" srcId="{56EADA53-6D8C-4732-B52D-614DD2A10822}" destId="{F0C59B75-EE0E-467D-B482-8B28C2A2C914}" srcOrd="1" destOrd="0" parTransId="{3C301307-3B44-4038-8FDE-A1A714648AD7}" sibTransId="{0CF63855-1730-4992-B5AC-D536B6901445}"/>
    <dgm:cxn modelId="{5CBEB758-E214-41BF-9417-F43A67D7DCC1}" type="presOf" srcId="{7D9D46D9-2ED1-4A4B-9F41-3DAF0C2EF29A}" destId="{654139DB-05B2-47A5-9382-F9C6339A90B6}" srcOrd="0" destOrd="0" presId="urn:microsoft.com/office/officeart/2005/8/layout/vList5"/>
    <dgm:cxn modelId="{4EF82F8F-9F25-4515-BC5D-4B0111A446EF}" type="presOf" srcId="{56EADA53-6D8C-4732-B52D-614DD2A10822}" destId="{13D1DB92-3246-4116-8147-5FA90BA3575A}" srcOrd="0" destOrd="0" presId="urn:microsoft.com/office/officeart/2005/8/layout/vList5"/>
    <dgm:cxn modelId="{33FF77A9-8743-4985-842F-DE42E4E6C1A5}" srcId="{75F2AF09-9C2E-4340-8FA5-2EE22B040A44}" destId="{7D9D46D9-2ED1-4A4B-9F41-3DAF0C2EF29A}" srcOrd="0" destOrd="0" parTransId="{215572C0-F8DA-49B4-BE14-A26022BCDEEE}" sibTransId="{DB8C40B4-327A-47B9-92A1-3650493AB77B}"/>
    <dgm:cxn modelId="{BC8B1BD3-81B4-426E-8853-803D07FBA204}" srcId="{7D9D46D9-2ED1-4A4B-9F41-3DAF0C2EF29A}" destId="{14AB2249-1354-4DC0-9344-2AA643FFDA12}" srcOrd="0" destOrd="0" parTransId="{EA9EBF4F-0AA9-41FE-A0DA-B06459B3272D}" sibTransId="{32A303C8-3BDA-4C23-A077-42A8395B5DC0}"/>
    <dgm:cxn modelId="{EE9144D6-F76D-472E-B314-21E17E30234F}" srcId="{75F2AF09-9C2E-4340-8FA5-2EE22B040A44}" destId="{56EADA53-6D8C-4732-B52D-614DD2A10822}" srcOrd="1" destOrd="0" parTransId="{1A63AD4E-F5F3-4F2E-9DCD-815DC513E2EE}" sibTransId="{4EB0A4DB-284C-41A9-A059-CBA3DF8CA6CF}"/>
    <dgm:cxn modelId="{098A87DA-755C-4D00-A7E5-9D5B8072FA7C}" srcId="{7D9D46D9-2ED1-4A4B-9F41-3DAF0C2EF29A}" destId="{15239F0A-9936-4F94-8728-101D04CD758A}" srcOrd="1" destOrd="0" parTransId="{0C3AA008-7908-43B3-8C58-F5A9BD32980A}" sibTransId="{ACF2E18D-E980-48B3-B2E1-FD9B4217B210}"/>
    <dgm:cxn modelId="{D70291E1-79CB-45BF-8E5C-3BE008A9A08C}" type="presOf" srcId="{14AB2249-1354-4DC0-9344-2AA643FFDA12}" destId="{4F65458C-0668-436B-9236-2F73E92BE8BA}" srcOrd="0" destOrd="0" presId="urn:microsoft.com/office/officeart/2005/8/layout/vList5"/>
    <dgm:cxn modelId="{5C9ECBE1-8D1D-4E77-ADA6-C4917A32293F}" type="presOf" srcId="{730EDF0E-468A-4FD9-BA5B-74AFD941A96F}" destId="{4F65458C-0668-436B-9236-2F73E92BE8BA}" srcOrd="0" destOrd="2" presId="urn:microsoft.com/office/officeart/2005/8/layout/vList5"/>
    <dgm:cxn modelId="{535F6FE2-1C6C-48D8-B436-02F7A02A627A}" srcId="{56EADA53-6D8C-4732-B52D-614DD2A10822}" destId="{6FED4310-B1F5-4D2F-A0B6-205322086EDB}" srcOrd="0" destOrd="0" parTransId="{89AB071A-A95C-4E51-B7CA-1A0218EF1510}" sibTransId="{6FB715C4-5A48-4DBE-ABD3-2E8EFC968A8A}"/>
    <dgm:cxn modelId="{5AF6CDE5-8BCA-4786-942D-CA9E36325A84}" type="presOf" srcId="{75F2AF09-9C2E-4340-8FA5-2EE22B040A44}" destId="{428DA2C9-A889-4680-A113-0B1259BEDE60}" srcOrd="0" destOrd="0" presId="urn:microsoft.com/office/officeart/2005/8/layout/vList5"/>
    <dgm:cxn modelId="{9E162C8A-2BC7-456C-9F84-605F952E5BCE}" type="presParOf" srcId="{428DA2C9-A889-4680-A113-0B1259BEDE60}" destId="{A9AAB404-DE91-4FAE-9E61-A6F05E8959E7}" srcOrd="0" destOrd="0" presId="urn:microsoft.com/office/officeart/2005/8/layout/vList5"/>
    <dgm:cxn modelId="{2705EA77-430F-4338-BE89-4F3412E89347}" type="presParOf" srcId="{A9AAB404-DE91-4FAE-9E61-A6F05E8959E7}" destId="{654139DB-05B2-47A5-9382-F9C6339A90B6}" srcOrd="0" destOrd="0" presId="urn:microsoft.com/office/officeart/2005/8/layout/vList5"/>
    <dgm:cxn modelId="{BF4FAA1F-8504-4389-B7D5-B8A6B39052BF}" type="presParOf" srcId="{A9AAB404-DE91-4FAE-9E61-A6F05E8959E7}" destId="{4F65458C-0668-436B-9236-2F73E92BE8BA}" srcOrd="1" destOrd="0" presId="urn:microsoft.com/office/officeart/2005/8/layout/vList5"/>
    <dgm:cxn modelId="{F9B2D0F7-D967-4C65-9AC4-C2FFAB3C33E3}" type="presParOf" srcId="{428DA2C9-A889-4680-A113-0B1259BEDE60}" destId="{85721C49-208C-4189-8A25-E74D0CA7B1BA}" srcOrd="1" destOrd="0" presId="urn:microsoft.com/office/officeart/2005/8/layout/vList5"/>
    <dgm:cxn modelId="{F6DD4DD6-188B-4CE2-8E20-D209FF9FC695}" type="presParOf" srcId="{428DA2C9-A889-4680-A113-0B1259BEDE60}" destId="{64D94832-0C5A-4C59-9730-EFA3E484414A}" srcOrd="2" destOrd="0" presId="urn:microsoft.com/office/officeart/2005/8/layout/vList5"/>
    <dgm:cxn modelId="{53E6CD48-66FB-4FAD-98A4-8AB5427E260E}" type="presParOf" srcId="{64D94832-0C5A-4C59-9730-EFA3E484414A}" destId="{13D1DB92-3246-4116-8147-5FA90BA3575A}" srcOrd="0" destOrd="0" presId="urn:microsoft.com/office/officeart/2005/8/layout/vList5"/>
    <dgm:cxn modelId="{2852CDCC-CD59-4857-94E9-08F45EC0FE4D}" type="presParOf" srcId="{64D94832-0C5A-4C59-9730-EFA3E484414A}" destId="{6BDCA04C-7F0F-428C-A120-89BD61483323}"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AA0E633-DE53-464A-86EF-9D46CC3E2FF8}" type="doc">
      <dgm:prSet loTypeId="urn:microsoft.com/office/officeart/2005/8/layout/chevron1" loCatId="process" qsTypeId="urn:microsoft.com/office/officeart/2005/8/quickstyle/simple1" qsCatId="simple" csTypeId="urn:microsoft.com/office/officeart/2005/8/colors/accent1_2" csCatId="accent1" phldr="1"/>
      <dgm:spPr/>
    </dgm:pt>
    <dgm:pt modelId="{BDFFD794-36B8-45B7-B822-56ED98EAD99E}" type="pres">
      <dgm:prSet presAssocID="{FAA0E633-DE53-464A-86EF-9D46CC3E2FF8}" presName="Name0" presStyleCnt="0">
        <dgm:presLayoutVars>
          <dgm:dir/>
          <dgm:animLvl val="lvl"/>
          <dgm:resizeHandles val="exact"/>
        </dgm:presLayoutVars>
      </dgm:prSet>
      <dgm:spPr/>
    </dgm:pt>
  </dgm:ptLst>
  <dgm:cxnLst>
    <dgm:cxn modelId="{747FA937-278A-4FD9-9A40-4A6732CF7507}" type="presOf" srcId="{FAA0E633-DE53-464A-86EF-9D46CC3E2FF8}" destId="{BDFFD794-36B8-45B7-B822-56ED98EAD99E}" srcOrd="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98BA82-2A61-433E-8414-32F6EDFA7035}">
      <dsp:nvSpPr>
        <dsp:cNvPr id="0" name=""/>
        <dsp:cNvSpPr/>
      </dsp:nvSpPr>
      <dsp:spPr>
        <a:xfrm>
          <a:off x="4064000" y="2459823"/>
          <a:ext cx="2875309" cy="499020"/>
        </a:xfrm>
        <a:custGeom>
          <a:avLst/>
          <a:gdLst/>
          <a:ahLst/>
          <a:cxnLst/>
          <a:rect l="0" t="0" r="0" b="0"/>
          <a:pathLst>
            <a:path>
              <a:moveTo>
                <a:pt x="0" y="0"/>
              </a:moveTo>
              <a:lnTo>
                <a:pt x="0" y="249510"/>
              </a:lnTo>
              <a:lnTo>
                <a:pt x="2875309" y="249510"/>
              </a:lnTo>
              <a:lnTo>
                <a:pt x="2875309" y="499020"/>
              </a:lnTo>
            </a:path>
          </a:pathLst>
        </a:custGeom>
        <a:noFill/>
        <a:ln w="12700" cap="flat" cmpd="sng" algn="ctr">
          <a:solidFill>
            <a:srgbClr val="FF0000"/>
          </a:solidFill>
          <a:prstDash val="solid"/>
          <a:miter lim="800000"/>
        </a:ln>
        <a:effectLst/>
      </dsp:spPr>
      <dsp:style>
        <a:lnRef idx="2">
          <a:scrgbClr r="0" g="0" b="0"/>
        </a:lnRef>
        <a:fillRef idx="0">
          <a:scrgbClr r="0" g="0" b="0"/>
        </a:fillRef>
        <a:effectRef idx="0">
          <a:scrgbClr r="0" g="0" b="0"/>
        </a:effectRef>
        <a:fontRef idx="minor"/>
      </dsp:style>
    </dsp:sp>
    <dsp:sp modelId="{5172BF5A-B1EA-4315-B4FA-1E87CF6449C2}">
      <dsp:nvSpPr>
        <dsp:cNvPr id="0" name=""/>
        <dsp:cNvSpPr/>
      </dsp:nvSpPr>
      <dsp:spPr>
        <a:xfrm>
          <a:off x="4018280" y="2459823"/>
          <a:ext cx="91440" cy="499020"/>
        </a:xfrm>
        <a:custGeom>
          <a:avLst/>
          <a:gdLst/>
          <a:ahLst/>
          <a:cxnLst/>
          <a:rect l="0" t="0" r="0" b="0"/>
          <a:pathLst>
            <a:path>
              <a:moveTo>
                <a:pt x="45720" y="0"/>
              </a:moveTo>
              <a:lnTo>
                <a:pt x="45720" y="499020"/>
              </a:lnTo>
            </a:path>
          </a:pathLst>
        </a:custGeom>
        <a:noFill/>
        <a:ln w="12700" cap="flat" cmpd="sng" algn="ctr">
          <a:solidFill>
            <a:srgbClr val="FF0000"/>
          </a:solidFill>
          <a:prstDash val="solid"/>
          <a:miter lim="800000"/>
        </a:ln>
        <a:effectLst/>
      </dsp:spPr>
      <dsp:style>
        <a:lnRef idx="2">
          <a:scrgbClr r="0" g="0" b="0"/>
        </a:lnRef>
        <a:fillRef idx="0">
          <a:scrgbClr r="0" g="0" b="0"/>
        </a:fillRef>
        <a:effectRef idx="0">
          <a:scrgbClr r="0" g="0" b="0"/>
        </a:effectRef>
        <a:fontRef idx="minor"/>
      </dsp:style>
    </dsp:sp>
    <dsp:sp modelId="{944B620D-040C-4676-B077-891BA3CA6ECF}">
      <dsp:nvSpPr>
        <dsp:cNvPr id="0" name=""/>
        <dsp:cNvSpPr/>
      </dsp:nvSpPr>
      <dsp:spPr>
        <a:xfrm>
          <a:off x="1188690" y="2459823"/>
          <a:ext cx="2875309" cy="499020"/>
        </a:xfrm>
        <a:custGeom>
          <a:avLst/>
          <a:gdLst/>
          <a:ahLst/>
          <a:cxnLst/>
          <a:rect l="0" t="0" r="0" b="0"/>
          <a:pathLst>
            <a:path>
              <a:moveTo>
                <a:pt x="2875309" y="0"/>
              </a:moveTo>
              <a:lnTo>
                <a:pt x="2875309" y="249510"/>
              </a:lnTo>
              <a:lnTo>
                <a:pt x="0" y="249510"/>
              </a:lnTo>
              <a:lnTo>
                <a:pt x="0" y="499020"/>
              </a:lnTo>
            </a:path>
          </a:pathLst>
        </a:custGeom>
        <a:noFill/>
        <a:ln w="12700" cap="flat" cmpd="sng" algn="ctr">
          <a:solidFill>
            <a:srgbClr val="FF0000"/>
          </a:solidFill>
          <a:prstDash val="solid"/>
          <a:miter lim="800000"/>
        </a:ln>
        <a:effectLst/>
      </dsp:spPr>
      <dsp:style>
        <a:lnRef idx="2">
          <a:scrgbClr r="0" g="0" b="0"/>
        </a:lnRef>
        <a:fillRef idx="0">
          <a:scrgbClr r="0" g="0" b="0"/>
        </a:fillRef>
        <a:effectRef idx="0">
          <a:scrgbClr r="0" g="0" b="0"/>
        </a:effectRef>
        <a:fontRef idx="minor"/>
      </dsp:style>
    </dsp:sp>
    <dsp:sp modelId="{AFB606DF-7144-43BD-9FB2-C5054862397D}">
      <dsp:nvSpPr>
        <dsp:cNvPr id="0" name=""/>
        <dsp:cNvSpPr/>
      </dsp:nvSpPr>
      <dsp:spPr>
        <a:xfrm>
          <a:off x="2875855" y="1271678"/>
          <a:ext cx="2376289" cy="1188144"/>
        </a:xfrm>
        <a:prstGeom prst="flowChartTerminator">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pt-BR" sz="2300" kern="1200" dirty="0"/>
            <a:t>Machine Learning</a:t>
          </a:r>
        </a:p>
      </dsp:txBody>
      <dsp:txXfrm>
        <a:off x="2987849" y="1445664"/>
        <a:ext cx="2152301" cy="840172"/>
      </dsp:txXfrm>
    </dsp:sp>
    <dsp:sp modelId="{7D16D17E-7E1A-4267-8320-A80307AF9F69}">
      <dsp:nvSpPr>
        <dsp:cNvPr id="0" name=""/>
        <dsp:cNvSpPr/>
      </dsp:nvSpPr>
      <dsp:spPr>
        <a:xfrm>
          <a:off x="545" y="2958843"/>
          <a:ext cx="2376289" cy="1188144"/>
        </a:xfrm>
        <a:prstGeom prst="flowChartTerminator">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pt-BR" sz="2300" kern="1200" dirty="0"/>
            <a:t>Aprendizado Supervisionado</a:t>
          </a:r>
        </a:p>
      </dsp:txBody>
      <dsp:txXfrm>
        <a:off x="112539" y="3132829"/>
        <a:ext cx="2152301" cy="840172"/>
      </dsp:txXfrm>
    </dsp:sp>
    <dsp:sp modelId="{E673100A-D06F-4B02-8801-B8774CFE9CEC}">
      <dsp:nvSpPr>
        <dsp:cNvPr id="0" name=""/>
        <dsp:cNvSpPr/>
      </dsp:nvSpPr>
      <dsp:spPr>
        <a:xfrm>
          <a:off x="2875855" y="2958843"/>
          <a:ext cx="2376289" cy="1188144"/>
        </a:xfrm>
        <a:prstGeom prst="flowChartTerminator">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pt-BR" sz="2300" kern="1200" dirty="0"/>
            <a:t>Aprendizado Não Supervisionado</a:t>
          </a:r>
        </a:p>
      </dsp:txBody>
      <dsp:txXfrm>
        <a:off x="2987849" y="3132829"/>
        <a:ext cx="2152301" cy="840172"/>
      </dsp:txXfrm>
    </dsp:sp>
    <dsp:sp modelId="{F1C14BC8-9AFC-4F51-9734-D0BACB3DB905}">
      <dsp:nvSpPr>
        <dsp:cNvPr id="0" name=""/>
        <dsp:cNvSpPr/>
      </dsp:nvSpPr>
      <dsp:spPr>
        <a:xfrm>
          <a:off x="5751165" y="2958843"/>
          <a:ext cx="2376289" cy="1188144"/>
        </a:xfrm>
        <a:prstGeom prst="flowChartTerminator">
          <a:avLst/>
        </a:prstGeom>
        <a:solidFill>
          <a:schemeClr val="bg1">
            <a:lumMod val="6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pt-BR" sz="2300" kern="1200" dirty="0"/>
            <a:t>Aprendizado por Reforço</a:t>
          </a:r>
        </a:p>
      </dsp:txBody>
      <dsp:txXfrm>
        <a:off x="5863159" y="3132829"/>
        <a:ext cx="2152301" cy="8401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19F727-B4C8-40AE-A927-32B867C8043B}">
      <dsp:nvSpPr>
        <dsp:cNvPr id="0" name=""/>
        <dsp:cNvSpPr/>
      </dsp:nvSpPr>
      <dsp:spPr>
        <a:xfrm>
          <a:off x="666" y="254537"/>
          <a:ext cx="1421531" cy="85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err="1"/>
            <a:t>Carregar</a:t>
          </a:r>
          <a:r>
            <a:rPr lang="en-US" sz="1900" kern="1200" dirty="0"/>
            <a:t> </a:t>
          </a:r>
          <a:r>
            <a:rPr lang="en-US" sz="1900" kern="1200" dirty="0" err="1"/>
            <a:t>os</a:t>
          </a:r>
          <a:r>
            <a:rPr lang="en-US" sz="1900" kern="1200" dirty="0"/>
            <a:t> Dados</a:t>
          </a:r>
        </a:p>
      </dsp:txBody>
      <dsp:txXfrm>
        <a:off x="25647" y="279518"/>
        <a:ext cx="1371569" cy="802956"/>
      </dsp:txXfrm>
    </dsp:sp>
    <dsp:sp modelId="{60F576CC-0CE3-4075-BE5F-84F1EB8FB206}">
      <dsp:nvSpPr>
        <dsp:cNvPr id="0" name=""/>
        <dsp:cNvSpPr/>
      </dsp:nvSpPr>
      <dsp:spPr>
        <a:xfrm>
          <a:off x="1564350" y="504727"/>
          <a:ext cx="301364" cy="3525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564350" y="575235"/>
        <a:ext cx="210955" cy="211523"/>
      </dsp:txXfrm>
    </dsp:sp>
    <dsp:sp modelId="{8F33CAC6-4A67-4A0C-A26E-F9855DBE4113}">
      <dsp:nvSpPr>
        <dsp:cNvPr id="0" name=""/>
        <dsp:cNvSpPr/>
      </dsp:nvSpPr>
      <dsp:spPr>
        <a:xfrm>
          <a:off x="1990810" y="254537"/>
          <a:ext cx="1421531" cy="85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err="1"/>
            <a:t>Extrair</a:t>
          </a:r>
          <a:r>
            <a:rPr lang="en-US" sz="1900" kern="1200" dirty="0"/>
            <a:t> as </a:t>
          </a:r>
          <a:r>
            <a:rPr lang="en-US" sz="1900" kern="1200" dirty="0" err="1"/>
            <a:t>Informações</a:t>
          </a:r>
          <a:r>
            <a:rPr lang="en-US" sz="1900" kern="1200" dirty="0"/>
            <a:t> </a:t>
          </a:r>
        </a:p>
      </dsp:txBody>
      <dsp:txXfrm>
        <a:off x="2015791" y="279518"/>
        <a:ext cx="1371569" cy="80295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4DD813-2603-4ED3-BE87-F4B649C7AF9F}">
      <dsp:nvSpPr>
        <dsp:cNvPr id="0" name=""/>
        <dsp:cNvSpPr/>
      </dsp:nvSpPr>
      <dsp:spPr>
        <a:xfrm>
          <a:off x="666" y="302135"/>
          <a:ext cx="1420574" cy="8523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err="1"/>
            <a:t>Treinar</a:t>
          </a:r>
          <a:r>
            <a:rPr lang="en-US" sz="2200" kern="1200" dirty="0"/>
            <a:t> o </a:t>
          </a:r>
          <a:r>
            <a:rPr lang="en-US" sz="2200" kern="1200" dirty="0" err="1"/>
            <a:t>Modelo</a:t>
          </a:r>
          <a:endParaRPr lang="en-US" sz="2200" kern="1200" dirty="0"/>
        </a:p>
      </dsp:txBody>
      <dsp:txXfrm>
        <a:off x="25630" y="327099"/>
        <a:ext cx="1370646" cy="802416"/>
      </dsp:txXfrm>
    </dsp:sp>
    <dsp:sp modelId="{611A43A3-2900-4EAE-8896-C6FC80A44456}">
      <dsp:nvSpPr>
        <dsp:cNvPr id="0" name=""/>
        <dsp:cNvSpPr/>
      </dsp:nvSpPr>
      <dsp:spPr>
        <a:xfrm>
          <a:off x="1563298" y="552156"/>
          <a:ext cx="301161" cy="352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563298" y="622616"/>
        <a:ext cx="210813" cy="211382"/>
      </dsp:txXfrm>
    </dsp:sp>
    <dsp:sp modelId="{44AA6DD7-4412-46FA-86A1-E66843CD770F}">
      <dsp:nvSpPr>
        <dsp:cNvPr id="0" name=""/>
        <dsp:cNvSpPr/>
      </dsp:nvSpPr>
      <dsp:spPr>
        <a:xfrm>
          <a:off x="1989470" y="302135"/>
          <a:ext cx="1420574" cy="8523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err="1"/>
            <a:t>Avaliar</a:t>
          </a:r>
          <a:r>
            <a:rPr lang="en-US" sz="2200" kern="1200" dirty="0"/>
            <a:t> o </a:t>
          </a:r>
          <a:r>
            <a:rPr lang="en-US" sz="2200" kern="1200" dirty="0" err="1"/>
            <a:t>Modelo</a:t>
          </a:r>
          <a:endParaRPr lang="en-US" sz="2200" kern="1200" dirty="0"/>
        </a:p>
      </dsp:txBody>
      <dsp:txXfrm>
        <a:off x="2014434" y="327099"/>
        <a:ext cx="1370646" cy="80241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65458C-0668-436B-9236-2F73E92BE8BA}">
      <dsp:nvSpPr>
        <dsp:cNvPr id="0" name=""/>
        <dsp:cNvSpPr/>
      </dsp:nvSpPr>
      <dsp:spPr>
        <a:xfrm rot="5400000">
          <a:off x="3970790" y="-1493429"/>
          <a:ext cx="962642" cy="419022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dirty="0" err="1"/>
            <a:t>Novos</a:t>
          </a:r>
          <a:r>
            <a:rPr lang="en-US" sz="1700" kern="1200" dirty="0"/>
            <a:t> datasets</a:t>
          </a:r>
        </a:p>
        <a:p>
          <a:pPr marL="171450" lvl="1" indent="-171450" algn="l" defTabSz="755650">
            <a:lnSpc>
              <a:spcPct val="90000"/>
            </a:lnSpc>
            <a:spcBef>
              <a:spcPct val="0"/>
            </a:spcBef>
            <a:spcAft>
              <a:spcPct val="15000"/>
            </a:spcAft>
            <a:buChar char="•"/>
          </a:pPr>
          <a:r>
            <a:rPr lang="en-US" sz="1700" kern="1200" dirty="0" err="1"/>
            <a:t>Informações</a:t>
          </a:r>
          <a:r>
            <a:rPr lang="en-US" sz="1700" kern="1200" dirty="0"/>
            <a:t> de </a:t>
          </a:r>
          <a:r>
            <a:rPr lang="en-US" sz="1700" kern="1200" dirty="0" err="1"/>
            <a:t>usuários</a:t>
          </a:r>
          <a:endParaRPr lang="en-US" sz="1700" kern="1200" dirty="0"/>
        </a:p>
        <a:p>
          <a:pPr marL="171450" lvl="1" indent="-171450" algn="l" defTabSz="755650">
            <a:lnSpc>
              <a:spcPct val="90000"/>
            </a:lnSpc>
            <a:spcBef>
              <a:spcPct val="0"/>
            </a:spcBef>
            <a:spcAft>
              <a:spcPct val="15000"/>
            </a:spcAft>
            <a:buChar char="•"/>
          </a:pPr>
          <a:r>
            <a:rPr lang="en-US" sz="1700" kern="1200" dirty="0" err="1"/>
            <a:t>Diferentes</a:t>
          </a:r>
          <a:r>
            <a:rPr lang="en-US" sz="1700" kern="1200" dirty="0"/>
            <a:t> </a:t>
          </a:r>
          <a:r>
            <a:rPr lang="en-US" sz="1700" kern="1200" dirty="0" err="1"/>
            <a:t>repositórios</a:t>
          </a:r>
          <a:endParaRPr lang="en-US" sz="1700" kern="1200" dirty="0"/>
        </a:p>
      </dsp:txBody>
      <dsp:txXfrm rot="-5400000">
        <a:off x="2357000" y="167353"/>
        <a:ext cx="4143230" cy="868658"/>
      </dsp:txXfrm>
    </dsp:sp>
    <dsp:sp modelId="{654139DB-05B2-47A5-9382-F9C6339A90B6}">
      <dsp:nvSpPr>
        <dsp:cNvPr id="0" name=""/>
        <dsp:cNvSpPr/>
      </dsp:nvSpPr>
      <dsp:spPr>
        <a:xfrm>
          <a:off x="0" y="30"/>
          <a:ext cx="2357000" cy="120330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pPr>
          <a:r>
            <a:rPr lang="en-US" sz="3400" kern="1200" dirty="0" err="1"/>
            <a:t>Mais</a:t>
          </a:r>
          <a:r>
            <a:rPr lang="en-US" sz="3400" kern="1200" dirty="0"/>
            <a:t> Dados</a:t>
          </a:r>
        </a:p>
      </dsp:txBody>
      <dsp:txXfrm>
        <a:off x="58740" y="58770"/>
        <a:ext cx="2239520" cy="1085823"/>
      </dsp:txXfrm>
    </dsp:sp>
    <dsp:sp modelId="{6BDCA04C-7F0F-428C-A120-89BD61483323}">
      <dsp:nvSpPr>
        <dsp:cNvPr id="0" name=""/>
        <dsp:cNvSpPr/>
      </dsp:nvSpPr>
      <dsp:spPr>
        <a:xfrm rot="5400000">
          <a:off x="3970790" y="-229961"/>
          <a:ext cx="962642" cy="419022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dirty="0" err="1"/>
            <a:t>Novos</a:t>
          </a:r>
          <a:r>
            <a:rPr lang="en-US" sz="1700" kern="1200" dirty="0"/>
            <a:t> </a:t>
          </a:r>
          <a:r>
            <a:rPr lang="en-US" sz="1700" kern="1200" dirty="0" err="1"/>
            <a:t>algotítimos</a:t>
          </a:r>
          <a:endParaRPr lang="en-US" sz="1700" kern="1200" dirty="0"/>
        </a:p>
        <a:p>
          <a:pPr marL="171450" lvl="1" indent="-171450" algn="l" defTabSz="755650">
            <a:lnSpc>
              <a:spcPct val="90000"/>
            </a:lnSpc>
            <a:spcBef>
              <a:spcPct val="0"/>
            </a:spcBef>
            <a:spcAft>
              <a:spcPct val="15000"/>
            </a:spcAft>
            <a:buChar char="•"/>
          </a:pPr>
          <a:r>
            <a:rPr lang="en-US" sz="1700" kern="1200" dirty="0" err="1"/>
            <a:t>Novas</a:t>
          </a:r>
          <a:r>
            <a:rPr lang="en-US" sz="1700" kern="1200" dirty="0"/>
            <a:t> </a:t>
          </a:r>
          <a:r>
            <a:rPr lang="en-US" sz="1700" kern="1200" dirty="0" err="1"/>
            <a:t>transformações</a:t>
          </a:r>
          <a:endParaRPr lang="en-US" sz="1700" kern="1200" dirty="0"/>
        </a:p>
        <a:p>
          <a:pPr marL="171450" lvl="1" indent="-171450" algn="l" defTabSz="755650">
            <a:lnSpc>
              <a:spcPct val="90000"/>
            </a:lnSpc>
            <a:spcBef>
              <a:spcPct val="0"/>
            </a:spcBef>
            <a:spcAft>
              <a:spcPct val="15000"/>
            </a:spcAft>
            <a:buChar char="•"/>
          </a:pPr>
          <a:r>
            <a:rPr lang="en-US" sz="1700" kern="1200" dirty="0"/>
            <a:t>Super-</a:t>
          </a:r>
          <a:r>
            <a:rPr lang="en-US" sz="1700" kern="1200" dirty="0" err="1"/>
            <a:t>parametrizações</a:t>
          </a:r>
          <a:endParaRPr lang="en-US" sz="1700" kern="1200" dirty="0"/>
        </a:p>
      </dsp:txBody>
      <dsp:txXfrm rot="-5400000">
        <a:off x="2357000" y="1430821"/>
        <a:ext cx="4143230" cy="868658"/>
      </dsp:txXfrm>
    </dsp:sp>
    <dsp:sp modelId="{13D1DB92-3246-4116-8147-5FA90BA3575A}">
      <dsp:nvSpPr>
        <dsp:cNvPr id="0" name=""/>
        <dsp:cNvSpPr/>
      </dsp:nvSpPr>
      <dsp:spPr>
        <a:xfrm>
          <a:off x="0" y="1263498"/>
          <a:ext cx="2357000" cy="120330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pPr>
          <a:r>
            <a:rPr lang="en-US" sz="3400" kern="1200" dirty="0"/>
            <a:t>Pipeline</a:t>
          </a:r>
        </a:p>
      </dsp:txBody>
      <dsp:txXfrm>
        <a:off x="58740" y="1322238"/>
        <a:ext cx="2239520" cy="108582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jpeg>
</file>

<file path=ppt/media/image13.png>
</file>

<file path=ppt/media/image14.png>
</file>

<file path=ppt/media/image15.gif>
</file>

<file path=ppt/media/image16.jp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jpeg>
</file>

<file path=ppt/media/image40.png>
</file>

<file path=ppt/media/image41.png>
</file>

<file path=ppt/media/image42.svg>
</file>

<file path=ppt/media/image43.png>
</file>

<file path=ppt/media/image44.svg>
</file>

<file path=ppt/media/image45.png>
</file>

<file path=ppt/media/image46.png>
</file>

<file path=ppt/media/image47.png>
</file>

<file path=ppt/media/image48.svg>
</file>

<file path=ppt/media/image49.png>
</file>

<file path=ppt/media/image5.png>
</file>

<file path=ppt/media/image50.png>
</file>

<file path=ppt/media/image51.png>
</file>

<file path=ppt/media/image52.png>
</file>

<file path=ppt/media/image53.png>
</file>

<file path=ppt/media/image54.svg>
</file>

<file path=ppt/media/image55.png>
</file>

<file path=ppt/media/image56.svg>
</file>

<file path=ppt/media/image57.png>
</file>

<file path=ppt/media/image58.svg>
</file>

<file path=ppt/media/image59.png>
</file>

<file path=ppt/media/image6.png>
</file>

<file path=ppt/media/image60.svg>
</file>

<file path=ppt/media/image61.png>
</file>

<file path=ppt/media/image62.sv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svg>
</file>

<file path=ppt/media/image85.png>
</file>

<file path=ppt/media/image86.svg>
</file>

<file path=ppt/media/image87.png>
</file>

<file path=ppt/media/image88.png>
</file>

<file path=ppt/media/image89.png>
</file>

<file path=ppt/media/image9.jpg>
</file>

<file path=ppt/media/image90.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F9E1A9-C14A-4B3C-8D6F-D2D52F063233}" type="datetimeFigureOut">
              <a:rPr lang="pt-BR" smtClean="0"/>
              <a:t>02/02/2021</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C890A5-AFF1-4C2B-9890-AE017713A160}" type="slidenum">
              <a:rPr lang="pt-BR" smtClean="0"/>
              <a:t>‹nº›</a:t>
            </a:fld>
            <a:endParaRPr lang="pt-BR"/>
          </a:p>
        </p:txBody>
      </p:sp>
    </p:spTree>
    <p:extLst>
      <p:ext uri="{BB962C8B-B14F-4D97-AF65-F5344CB8AC3E}">
        <p14:creationId xmlns:p14="http://schemas.microsoft.com/office/powerpoint/2010/main" val="548672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github.com/cncf/velocity/"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1</a:t>
            </a:fld>
            <a:endParaRPr lang="pt-BR"/>
          </a:p>
        </p:txBody>
      </p:sp>
    </p:spTree>
    <p:extLst>
      <p:ext uri="{BB962C8B-B14F-4D97-AF65-F5344CB8AC3E}">
        <p14:creationId xmlns:p14="http://schemas.microsoft.com/office/powerpoint/2010/main" val="1929988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10</a:t>
            </a:fld>
            <a:endParaRPr lang="pt-BR"/>
          </a:p>
        </p:txBody>
      </p:sp>
    </p:spTree>
    <p:extLst>
      <p:ext uri="{BB962C8B-B14F-4D97-AF65-F5344CB8AC3E}">
        <p14:creationId xmlns:p14="http://schemas.microsoft.com/office/powerpoint/2010/main" val="26991049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11</a:t>
            </a:fld>
            <a:endParaRPr lang="pt-BR"/>
          </a:p>
        </p:txBody>
      </p:sp>
    </p:spTree>
    <p:extLst>
      <p:ext uri="{BB962C8B-B14F-4D97-AF65-F5344CB8AC3E}">
        <p14:creationId xmlns:p14="http://schemas.microsoft.com/office/powerpoint/2010/main" val="1103365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12</a:t>
            </a:fld>
            <a:endParaRPr lang="pt-BR"/>
          </a:p>
        </p:txBody>
      </p:sp>
    </p:spTree>
    <p:extLst>
      <p:ext uri="{BB962C8B-B14F-4D97-AF65-F5344CB8AC3E}">
        <p14:creationId xmlns:p14="http://schemas.microsoft.com/office/powerpoint/2010/main" val="16374826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13</a:t>
            </a:fld>
            <a:endParaRPr lang="pt-BR"/>
          </a:p>
        </p:txBody>
      </p:sp>
    </p:spTree>
    <p:extLst>
      <p:ext uri="{BB962C8B-B14F-4D97-AF65-F5344CB8AC3E}">
        <p14:creationId xmlns:p14="http://schemas.microsoft.com/office/powerpoint/2010/main" val="28214381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14</a:t>
            </a:fld>
            <a:endParaRPr lang="pt-BR"/>
          </a:p>
        </p:txBody>
      </p:sp>
    </p:spTree>
    <p:extLst>
      <p:ext uri="{BB962C8B-B14F-4D97-AF65-F5344CB8AC3E}">
        <p14:creationId xmlns:p14="http://schemas.microsoft.com/office/powerpoint/2010/main" val="34352217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15</a:t>
            </a:fld>
            <a:endParaRPr lang="pt-BR"/>
          </a:p>
        </p:txBody>
      </p:sp>
    </p:spTree>
    <p:extLst>
      <p:ext uri="{BB962C8B-B14F-4D97-AF65-F5344CB8AC3E}">
        <p14:creationId xmlns:p14="http://schemas.microsoft.com/office/powerpoint/2010/main" val="9471005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16</a:t>
            </a:fld>
            <a:endParaRPr lang="pt-BR"/>
          </a:p>
        </p:txBody>
      </p:sp>
    </p:spTree>
    <p:extLst>
      <p:ext uri="{BB962C8B-B14F-4D97-AF65-F5344CB8AC3E}">
        <p14:creationId xmlns:p14="http://schemas.microsoft.com/office/powerpoint/2010/main" val="21787114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17</a:t>
            </a:fld>
            <a:endParaRPr lang="pt-BR"/>
          </a:p>
        </p:txBody>
      </p:sp>
    </p:spTree>
    <p:extLst>
      <p:ext uri="{BB962C8B-B14F-4D97-AF65-F5344CB8AC3E}">
        <p14:creationId xmlns:p14="http://schemas.microsoft.com/office/powerpoint/2010/main" val="28807222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We are seeing significant growth….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1"/>
              <a:t>Talk to data points above</a:t>
            </a:r>
            <a:r>
              <a:rPr lang="en-US"/>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Additional data points –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-C# moved from 7</a:t>
            </a:r>
            <a:r>
              <a:rPr lang="en-US" baseline="30000"/>
              <a:t>th</a:t>
            </a:r>
            <a:r>
              <a:rPr lang="en-US"/>
              <a:t> to 5</a:t>
            </a:r>
            <a:r>
              <a:rPr lang="en-US" baseline="30000"/>
              <a:t>th</a:t>
            </a:r>
            <a:r>
              <a:rPr lang="en-US"/>
              <a:t> in TIOBE Language Index 2020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-.NET Core 3 is fastest adopted version of .NET, ever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-dotnet org on GitHub has been top 3 highest velocity projects three years in a row as named by CNCF (see slide 13 for details)</a:t>
            </a:r>
          </a:p>
          <a:p>
            <a:endParaRPr lang="en-US"/>
          </a:p>
          <a:p>
            <a:r>
              <a:rPr lang="en-US"/>
              <a:t>Sources:</a:t>
            </a:r>
          </a:p>
          <a:p>
            <a:r>
              <a:rPr lang="en-US"/>
              <a:t>https://insights.stackoverflow.com/survey/2019#most-loved-dreaded-and-wanted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hlinkClick r:id="rId3"/>
              </a:rPr>
              <a:t>https://github.com/cncf/velocity/</a:t>
            </a:r>
            <a:r>
              <a:rPr lang="en-US" sz="1200"/>
              <a:t> </a:t>
            </a:r>
          </a:p>
          <a:p>
            <a:r>
              <a:rPr lang="en-US"/>
              <a:t>https://octoverse.github.com/</a:t>
            </a:r>
          </a:p>
          <a:p>
            <a:r>
              <a:rPr lang="en-US"/>
              <a:t>https://www.techempower.com/benchmarks/#section=data-r18&amp;hw=ph&amp;test=plaintext </a:t>
            </a:r>
          </a:p>
          <a:p>
            <a:endParaRPr lang="en-US"/>
          </a:p>
        </p:txBody>
      </p:sp>
      <p:sp>
        <p:nvSpPr>
          <p:cNvPr id="6" name="Date Placeholder 5"/>
          <p:cNvSpPr>
            <a:spLocks noGrp="1"/>
          </p:cNvSpPr>
          <p:nvPr>
            <p:ph type="dt" idx="12"/>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A6104239-5842-467B-A09D-4193CE28CF54}" type="datetime1">
              <a:rPr kumimoji="0" lang="en-US" sz="1800" b="0" i="0" u="none" strike="noStrike" kern="0" cap="none" spc="0" normalizeH="0" baseline="0" noProof="0">
                <a:ln>
                  <a:noFill/>
                </a:ln>
                <a:solidFill>
                  <a:prstClr val="black"/>
                </a:solidFill>
                <a:effectLst/>
                <a:uLnTx/>
                <a:uFillTx/>
                <a:latin typeface="Calibri"/>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2/3/2021</a:t>
            </a:fld>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prstClr val="black"/>
                </a:solidFill>
                <a:effectLst/>
                <a:uLnTx/>
                <a:uFillTx/>
                <a:latin typeface="Calibri"/>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0" name="Footer Placeholder 9"/>
          <p:cNvSpPr>
            <a:spLocks noGrp="1"/>
          </p:cNvSpPr>
          <p:nvPr>
            <p:ph type="ftr" sz="quarter" idx="14"/>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1075434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And our user base keeps growing!</a:t>
            </a:r>
          </a:p>
          <a:p>
            <a:endParaRPr lang="en-US" b="1"/>
          </a:p>
          <a:p>
            <a:r>
              <a:rPr lang="en-US" b="0"/>
              <a:t>There are over 5 million active .NET developers in Visual Studio Family (VS, </a:t>
            </a:r>
            <a:r>
              <a:rPr lang="en-US" b="0" err="1"/>
              <a:t>VSCode</a:t>
            </a:r>
            <a:r>
              <a:rPr lang="en-US" b="0"/>
              <a:t>, VS4Mac). We’ve seen significant growth with .NET Core, our open source, cross-platform .NET, now has surpassed 1.5 million active developers per month and we’ve seen over 600 thousand new developers in the last year. </a:t>
            </a:r>
          </a:p>
          <a:p>
            <a:endParaRPr lang="en-US" b="0"/>
          </a:p>
          <a:p>
            <a:r>
              <a:rPr lang="en-US" b="0"/>
              <a:t>We’re also now seeing over 1 million deployments to Linux from Visual Studio. </a:t>
            </a:r>
          </a:p>
          <a:p>
            <a:endParaRPr lang="en-US" b="0"/>
          </a:p>
          <a:p>
            <a:r>
              <a:rPr lang="en-US" b="0"/>
              <a:t>&lt;CLICK&gt;</a:t>
            </a:r>
          </a:p>
        </p:txBody>
      </p:sp>
      <p:sp>
        <p:nvSpPr>
          <p:cNvPr id="4" name="Slide Number Placeholder 3"/>
          <p:cNvSpPr>
            <a:spLocks noGrp="1"/>
          </p:cNvSpPr>
          <p:nvPr>
            <p:ph type="sldNum" sz="quarter" idx="5"/>
          </p:nvPr>
        </p:nvSpPr>
        <p:spPr/>
        <p:txBody>
          <a:bodyPr/>
          <a:lstStyle/>
          <a:p>
            <a:fld id="{E0AE778D-2A57-4226-B72B-26EA3CA60131}" type="slidenum">
              <a:rPr lang="en-US" smtClean="0"/>
              <a:t>19</a:t>
            </a:fld>
            <a:endParaRPr lang="en-US"/>
          </a:p>
        </p:txBody>
      </p:sp>
    </p:spTree>
    <p:extLst>
      <p:ext uri="{BB962C8B-B14F-4D97-AF65-F5344CB8AC3E}">
        <p14:creationId xmlns:p14="http://schemas.microsoft.com/office/powerpoint/2010/main" val="3407520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br>
              <a:rPr lang="pt-BR" dirty="0"/>
            </a:br>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2</a:t>
            </a:fld>
            <a:endParaRPr lang="pt-BR"/>
          </a:p>
        </p:txBody>
      </p:sp>
    </p:spTree>
    <p:extLst>
      <p:ext uri="{BB962C8B-B14F-4D97-AF65-F5344CB8AC3E}">
        <p14:creationId xmlns:p14="http://schemas.microsoft.com/office/powerpoint/2010/main" val="27409869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pt-BR" b="0" i="0" dirty="0">
                <a:solidFill>
                  <a:srgbClr val="212529"/>
                </a:solidFill>
                <a:effectLst/>
                <a:latin typeface="Segoe UI" panose="020B0502040204020203" pitchFamily="34" charset="0"/>
              </a:rPr>
              <a:t>ML.NET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b="0" i="0" dirty="0">
              <a:solidFill>
                <a:srgbClr val="212529"/>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b="0" i="0" dirty="0">
                <a:solidFill>
                  <a:srgbClr val="212529"/>
                </a:solidFill>
                <a:effectLst/>
                <a:latin typeface="Segoe UI" panose="020B0502040204020203" pitchFamily="34" charset="0"/>
              </a:rPr>
              <a:t>É uma estrutura de aprendizado de máquina gratuita e Multiplataforma  voltada aos desenvolvedores .NET;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b="0" i="0" dirty="0">
              <a:solidFill>
                <a:srgbClr val="212529"/>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b="0" i="0" dirty="0">
                <a:solidFill>
                  <a:srgbClr val="212529"/>
                </a:solidFill>
                <a:effectLst/>
                <a:latin typeface="Segoe UI" panose="020B0502040204020203" pitchFamily="34" charset="0"/>
              </a:rPr>
              <a:t>Tendo suporte a Ambientes Linux,  Mac e Windows.</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b="0" i="0" dirty="0">
              <a:solidFill>
                <a:srgbClr val="212529"/>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b="0" i="0" dirty="0">
                <a:solidFill>
                  <a:srgbClr val="212529"/>
                </a:solidFill>
                <a:effectLst/>
                <a:latin typeface="Segoe UI" panose="020B0502040204020203" pitchFamily="34" charset="0"/>
              </a:rPr>
              <a:t>E ele pode ser usado  para criar, treinar e disponibilizar os seus modelos de aprendizado de máquina construídos em C# ou F#  integrando os modelos aos seus aplicativos .NET. </a:t>
            </a:r>
            <a:br>
              <a:rPr lang="pt-BR" b="0" i="0" dirty="0">
                <a:solidFill>
                  <a:srgbClr val="212529"/>
                </a:solidFill>
                <a:effectLst/>
                <a:latin typeface="Segoe UI" panose="020B0502040204020203" pitchFamily="34" charset="0"/>
              </a:rPr>
            </a:br>
            <a:br>
              <a:rPr lang="pt-BR" b="0" i="0" dirty="0">
                <a:solidFill>
                  <a:srgbClr val="212529"/>
                </a:solidFill>
                <a:effectLst/>
                <a:latin typeface="Segoe UI" panose="020B0502040204020203" pitchFamily="34" charset="0"/>
              </a:rPr>
            </a:br>
            <a:r>
              <a:rPr lang="pt-BR" b="0" i="0" dirty="0">
                <a:solidFill>
                  <a:srgbClr val="212529"/>
                </a:solidFill>
                <a:effectLst/>
                <a:latin typeface="Segoe UI" panose="020B0502040204020203" pitchFamily="34" charset="0"/>
              </a:rPr>
              <a:t>E você pode fazer isso para diversos cenários, como análise de sentimento, previsão de preço, recomendação de produto e classificação de imagens. Contando com suporte para uso de </a:t>
            </a:r>
            <a:r>
              <a:rPr lang="pt-BR" b="0" i="0" dirty="0" err="1">
                <a:solidFill>
                  <a:srgbClr val="212529"/>
                </a:solidFill>
                <a:effectLst/>
                <a:latin typeface="Segoe UI" panose="020B0502040204020203" pitchFamily="34" charset="0"/>
              </a:rPr>
              <a:t>AutoML</a:t>
            </a:r>
            <a:r>
              <a:rPr lang="pt-BR" b="0" i="0" dirty="0">
                <a:solidFill>
                  <a:srgbClr val="212529"/>
                </a:solidFill>
                <a:effectLst/>
                <a:latin typeface="Segoe UI" panose="020B0502040204020203" pitchFamily="34" charset="0"/>
              </a:rPr>
              <a:t>.</a:t>
            </a:r>
            <a:br>
              <a:rPr lang="pt-BR" b="0" i="0" dirty="0">
                <a:solidFill>
                  <a:srgbClr val="212529"/>
                </a:solidFill>
                <a:effectLst/>
                <a:latin typeface="Segoe UI" panose="020B0502040204020203" pitchFamily="34" charset="0"/>
              </a:rPr>
            </a:br>
            <a:endParaRPr lang="pt-BR" b="0" i="0" dirty="0">
              <a:solidFill>
                <a:srgbClr val="212529"/>
              </a:solidFill>
              <a:effectLst/>
              <a:latin typeface="Segoe UI" panose="020B0502040204020203" pitchFamily="34" charset="0"/>
            </a:endParaRPr>
          </a:p>
          <a:p>
            <a:pPr algn="l"/>
            <a:r>
              <a:rPr lang="pt-BR" b="0" i="0" dirty="0">
                <a:solidFill>
                  <a:srgbClr val="212529"/>
                </a:solidFill>
                <a:effectLst/>
                <a:latin typeface="Segoe UI" panose="020B0502040204020203" pitchFamily="34" charset="0"/>
              </a:rPr>
              <a:t>Além disso nós podemos seus escrever os nossos códigos e experimentos dentro Visual Studio, no VSCode ou ainda em Jupyter notebooks  através do Anaconda\Python.</a:t>
            </a:r>
          </a:p>
          <a:p>
            <a:pPr algn="l"/>
            <a:endParaRPr lang="pt-BR" b="0" i="0" dirty="0">
              <a:solidFill>
                <a:srgbClr val="212529"/>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b="0" i="0" dirty="0">
                <a:effectLst/>
                <a:latin typeface="-apple-system"/>
              </a:rPr>
              <a:t>O suporte para  </a:t>
            </a:r>
            <a:r>
              <a:rPr lang="pt-BR" b="0" i="0" dirty="0">
                <a:solidFill>
                  <a:srgbClr val="212529"/>
                </a:solidFill>
                <a:effectLst/>
                <a:latin typeface="Segoe UI" panose="020B0502040204020203" pitchFamily="34" charset="0"/>
              </a:rPr>
              <a:t>Jupyter é disponibilizado através d</a:t>
            </a:r>
            <a:r>
              <a:rPr lang="pt-BR" b="0" i="0" dirty="0">
                <a:effectLst/>
                <a:latin typeface="-apple-system"/>
              </a:rPr>
              <a:t>o .NET </a:t>
            </a:r>
            <a:r>
              <a:rPr lang="pt-BR" b="0" i="0" dirty="0" err="1">
                <a:effectLst/>
                <a:latin typeface="-apple-system"/>
              </a:rPr>
              <a:t>Interactive</a:t>
            </a:r>
            <a:r>
              <a:rPr lang="pt-BR" b="0" i="0" dirty="0">
                <a:effectLst/>
                <a:latin typeface="-apple-system"/>
              </a:rPr>
              <a:t> que é o Kernel do </a:t>
            </a:r>
            <a:r>
              <a:rPr lang="pt-BR" b="0" i="0" dirty="0" err="1">
                <a:effectLst/>
                <a:latin typeface="-apple-system"/>
              </a:rPr>
              <a:t>MLNet</a:t>
            </a:r>
            <a:r>
              <a:rPr lang="pt-BR" b="0" i="0" dirty="0">
                <a:effectLst/>
                <a:latin typeface="-apple-system"/>
              </a:rPr>
              <a:t> para Notebooks.</a:t>
            </a:r>
          </a:p>
          <a:p>
            <a:pPr algn="l"/>
            <a:r>
              <a:rPr lang="pt-BR" b="0" i="0" dirty="0">
                <a:effectLst/>
                <a:latin typeface="-apple-system"/>
              </a:rPr>
              <a:t> </a:t>
            </a:r>
          </a:p>
          <a:p>
            <a:pPr algn="l"/>
            <a:r>
              <a:rPr lang="pt-BR" b="0" i="0" dirty="0">
                <a:effectLst/>
                <a:latin typeface="-apple-system"/>
              </a:rPr>
              <a:t>Recentemente tivemos a liberação de um novo preview (Preview 3) onde nós tivemos como grande novidade a possibilidade de criar e editar Notebooks </a:t>
            </a:r>
            <a:r>
              <a:rPr lang="pt-BR" b="0" i="0" dirty="0" err="1">
                <a:effectLst/>
                <a:latin typeface="-apple-system"/>
              </a:rPr>
              <a:t>.Net</a:t>
            </a:r>
            <a:r>
              <a:rPr lang="pt-BR" b="0" i="0" dirty="0">
                <a:effectLst/>
                <a:latin typeface="-apple-system"/>
              </a:rPr>
              <a:t> diretamente no VSCode.</a:t>
            </a:r>
            <a:br>
              <a:rPr lang="pt-BR" dirty="0"/>
            </a:br>
            <a:br>
              <a:rPr lang="pt-BR" dirty="0"/>
            </a:br>
            <a:r>
              <a:rPr lang="pt-BR" b="0" i="0" dirty="0">
                <a:effectLst/>
                <a:latin typeface="-apple-system"/>
              </a:rPr>
              <a:t>E com isso passamos a contar também com o suporte para o </a:t>
            </a:r>
            <a:r>
              <a:rPr lang="pt-BR" b="0" i="0" dirty="0" err="1">
                <a:effectLst/>
                <a:latin typeface="-apple-system"/>
              </a:rPr>
              <a:t>intellisense</a:t>
            </a:r>
            <a:r>
              <a:rPr lang="pt-BR" b="0" i="0" dirty="0">
                <a:effectLst/>
                <a:latin typeface="-apple-system"/>
              </a:rPr>
              <a:t> e para os novos formatadores de objetos </a:t>
            </a:r>
            <a:r>
              <a:rPr lang="pt-BR" b="0" i="0" dirty="0" err="1">
                <a:effectLst/>
                <a:latin typeface="-apple-system"/>
              </a:rPr>
              <a:t>dataframes</a:t>
            </a:r>
            <a:r>
              <a:rPr lang="pt-BR" b="0" i="0" dirty="0">
                <a:effectLst/>
                <a:latin typeface="-apple-system"/>
              </a:rPr>
              <a:t> no VS Code.</a:t>
            </a:r>
            <a:br>
              <a:rPr lang="pt-BR" dirty="0"/>
            </a:br>
            <a:br>
              <a:rPr lang="pt-BR" dirty="0"/>
            </a:br>
            <a:r>
              <a:rPr lang="pt-BR" b="0" i="0" dirty="0">
                <a:effectLst/>
                <a:latin typeface="-apple-system"/>
              </a:rPr>
              <a:t>E agora temos tudo isso sem a necessidade de instalação do Python ou do Anaconda.</a:t>
            </a:r>
          </a:p>
          <a:p>
            <a:pPr algn="l"/>
            <a:br>
              <a:rPr lang="pt-BR" dirty="0"/>
            </a:br>
            <a:br>
              <a:rPr lang="pt-BR" dirty="0"/>
            </a:br>
            <a:endParaRPr lang="pt-BR" dirty="0"/>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2/3/2021 6:30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22703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E541DA6-75EE-4C7B-8ABF-475418F61499}" type="slidenum">
              <a:rPr lang="en-US" smtClean="0"/>
              <a:t>21</a:t>
            </a:fld>
            <a:endParaRPr lang="en-US"/>
          </a:p>
        </p:txBody>
      </p:sp>
    </p:spTree>
    <p:extLst>
      <p:ext uri="{BB962C8B-B14F-4D97-AF65-F5344CB8AC3E}">
        <p14:creationId xmlns:p14="http://schemas.microsoft.com/office/powerpoint/2010/main" val="25417655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E541DA6-75EE-4C7B-8ABF-475418F61499}" type="slidenum">
              <a:rPr lang="en-US" smtClean="0"/>
              <a:t>22</a:t>
            </a:fld>
            <a:endParaRPr lang="en-US"/>
          </a:p>
        </p:txBody>
      </p:sp>
    </p:spTree>
    <p:extLst>
      <p:ext uri="{BB962C8B-B14F-4D97-AF65-F5344CB8AC3E}">
        <p14:creationId xmlns:p14="http://schemas.microsoft.com/office/powerpoint/2010/main" val="360014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44273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2/2/2021 10:33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63587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5A956C-C3BA-49F1-8011-58CD3CCA02E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60723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3B87F2-7899-4CCD-B9D1-828382DCDB0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15748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2/2/2021 10:33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622154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5A956C-C3BA-49F1-8011-58CD3CCA02E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6062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a:t>Os transformadores coletam dados, realizam algum trabalho e retornam novos dados transformados.</a:t>
            </a:r>
          </a:p>
          <a:p>
            <a:r>
              <a:rPr lang="pt-BR" dirty="0"/>
              <a:t>Um exemplo de transformador que precisaremos em nosso exemplo é um </a:t>
            </a:r>
            <a:r>
              <a:rPr lang="pt-BR" dirty="0" err="1"/>
              <a:t>Text</a:t>
            </a:r>
            <a:r>
              <a:rPr lang="pt-BR" dirty="0"/>
              <a:t> </a:t>
            </a:r>
            <a:r>
              <a:rPr lang="pt-BR" dirty="0" err="1"/>
              <a:t>Featurizer</a:t>
            </a:r>
            <a:r>
              <a:rPr lang="pt-BR" dirty="0"/>
              <a:t>, que pega o texto no texto de edição e o converte em números que nossos algoritmos de ML podem entender.</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3B87F2-7899-4CCD-B9D1-828382DCDB0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4438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br>
              <a:rPr lang="pt-BR" dirty="0"/>
            </a:br>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3</a:t>
            </a:fld>
            <a:endParaRPr lang="pt-BR"/>
          </a:p>
        </p:txBody>
      </p:sp>
    </p:spTree>
    <p:extLst>
      <p:ext uri="{BB962C8B-B14F-4D97-AF65-F5344CB8AC3E}">
        <p14:creationId xmlns:p14="http://schemas.microsoft.com/office/powerpoint/2010/main" val="4093936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a:t>Um estimador aprende com os dados para criar um transformador. Agora, um modelo, que transforma os recursos de entrada em previsões de saída, é um transformador. Assim, podemos pegar estimadores que pegam nossos dados de exemplo e produzem um modelo.</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3B87F2-7899-4CCD-B9D1-828382DCDB0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932640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95070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sz="1800" b="0" i="0" dirty="0">
                <a:solidFill>
                  <a:srgbClr val="404040"/>
                </a:solidFill>
                <a:effectLst/>
                <a:latin typeface="SegoeUI-Light"/>
              </a:rPr>
              <a:t>As três perguntas</a:t>
            </a:r>
          </a:p>
          <a:p>
            <a:br>
              <a:rPr lang="pt-BR" sz="1800" b="0" i="0" dirty="0">
                <a:solidFill>
                  <a:srgbClr val="404040"/>
                </a:solidFill>
                <a:effectLst/>
                <a:latin typeface="SegoeUI-Light"/>
              </a:rPr>
            </a:br>
            <a:r>
              <a:rPr lang="pt-BR" sz="1800" b="0" i="0" dirty="0">
                <a:solidFill>
                  <a:srgbClr val="404040"/>
                </a:solidFill>
                <a:effectLst/>
                <a:latin typeface="SegoeUI-Light"/>
              </a:rPr>
              <a:t>1</a:t>
            </a:r>
            <a:r>
              <a:rPr lang="pt-BR" sz="1800" b="0" i="0" dirty="0">
                <a:solidFill>
                  <a:srgbClr val="1CADE4"/>
                </a:solidFill>
                <a:effectLst/>
                <a:latin typeface="Wingdings-Regular"/>
              </a:rPr>
              <a:t> - </a:t>
            </a:r>
            <a:r>
              <a:rPr lang="pt-BR" sz="1800" b="0" i="0" dirty="0">
                <a:solidFill>
                  <a:srgbClr val="404040"/>
                </a:solidFill>
                <a:effectLst/>
                <a:latin typeface="SegoeUI-Light"/>
              </a:rPr>
              <a:t>Qual problema estamos tentando resolver?</a:t>
            </a:r>
            <a:br>
              <a:rPr lang="pt-BR" sz="1800" b="0" i="0" dirty="0">
                <a:solidFill>
                  <a:srgbClr val="404040"/>
                </a:solidFill>
                <a:effectLst/>
                <a:latin typeface="SegoeUI-Light"/>
              </a:rPr>
            </a:br>
            <a:r>
              <a:rPr lang="pt-BR" sz="1800" b="0" i="0" dirty="0">
                <a:solidFill>
                  <a:srgbClr val="1CADE4"/>
                </a:solidFill>
                <a:effectLst/>
                <a:latin typeface="Wingdings-Regular"/>
              </a:rPr>
              <a:t>2 - </a:t>
            </a:r>
            <a:r>
              <a:rPr lang="pt-BR" sz="1800" b="0" i="0" dirty="0">
                <a:solidFill>
                  <a:srgbClr val="404040"/>
                </a:solidFill>
                <a:effectLst/>
                <a:latin typeface="SegoeUI-Light"/>
              </a:rPr>
              <a:t>Tenho dados suficientes para responder isso?</a:t>
            </a:r>
            <a:br>
              <a:rPr lang="pt-BR" sz="1800" b="0" i="0" dirty="0">
                <a:solidFill>
                  <a:srgbClr val="404040"/>
                </a:solidFill>
                <a:effectLst/>
                <a:latin typeface="SegoeUI-Light"/>
              </a:rPr>
            </a:br>
            <a:r>
              <a:rPr lang="pt-BR" sz="1800" b="0" i="0" dirty="0">
                <a:solidFill>
                  <a:srgbClr val="404040"/>
                </a:solidFill>
                <a:effectLst/>
                <a:latin typeface="SegoeUI-Light"/>
              </a:rPr>
              <a:t>3 -</a:t>
            </a:r>
            <a:r>
              <a:rPr lang="pt-BR" sz="1800" b="0" i="0" dirty="0">
                <a:solidFill>
                  <a:srgbClr val="1CADE4"/>
                </a:solidFill>
                <a:effectLst/>
                <a:latin typeface="Wingdings-Regular"/>
              </a:rPr>
              <a:t> </a:t>
            </a:r>
            <a:r>
              <a:rPr lang="pt-BR" sz="1800" b="0" i="0" dirty="0">
                <a:solidFill>
                  <a:srgbClr val="404040"/>
                </a:solidFill>
                <a:effectLst/>
                <a:latin typeface="SegoeUI-Light"/>
              </a:rPr>
              <a:t>Consigo medir e avaliar o resultado?</a:t>
            </a:r>
            <a:r>
              <a:rPr lang="pt-BR" dirty="0"/>
              <a:t> </a:t>
            </a:r>
            <a:br>
              <a:rPr lang="pt-BR" dirty="0"/>
            </a:b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2/2/2021 10:33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495984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34</a:t>
            </a:fld>
            <a:endParaRPr lang="pt-BR"/>
          </a:p>
        </p:txBody>
      </p:sp>
    </p:spTree>
    <p:extLst>
      <p:ext uri="{BB962C8B-B14F-4D97-AF65-F5344CB8AC3E}">
        <p14:creationId xmlns:p14="http://schemas.microsoft.com/office/powerpoint/2010/main" val="19171209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35</a:t>
            </a:fld>
            <a:endParaRPr lang="pt-BR"/>
          </a:p>
        </p:txBody>
      </p:sp>
    </p:spTree>
    <p:extLst>
      <p:ext uri="{BB962C8B-B14F-4D97-AF65-F5344CB8AC3E}">
        <p14:creationId xmlns:p14="http://schemas.microsoft.com/office/powerpoint/2010/main" val="33124021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36</a:t>
            </a:fld>
            <a:endParaRPr lang="pt-BR"/>
          </a:p>
        </p:txBody>
      </p:sp>
    </p:spTree>
    <p:extLst>
      <p:ext uri="{BB962C8B-B14F-4D97-AF65-F5344CB8AC3E}">
        <p14:creationId xmlns:p14="http://schemas.microsoft.com/office/powerpoint/2010/main" val="20009917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37</a:t>
            </a:fld>
            <a:endParaRPr lang="pt-BR"/>
          </a:p>
        </p:txBody>
      </p:sp>
    </p:spTree>
    <p:extLst>
      <p:ext uri="{BB962C8B-B14F-4D97-AF65-F5344CB8AC3E}">
        <p14:creationId xmlns:p14="http://schemas.microsoft.com/office/powerpoint/2010/main" val="34054297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38</a:t>
            </a:fld>
            <a:endParaRPr lang="pt-BR"/>
          </a:p>
        </p:txBody>
      </p:sp>
    </p:spTree>
    <p:extLst>
      <p:ext uri="{BB962C8B-B14F-4D97-AF65-F5344CB8AC3E}">
        <p14:creationId xmlns:p14="http://schemas.microsoft.com/office/powerpoint/2010/main" val="42141882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39</a:t>
            </a:fld>
            <a:endParaRPr lang="pt-BR"/>
          </a:p>
        </p:txBody>
      </p:sp>
    </p:spTree>
    <p:extLst>
      <p:ext uri="{BB962C8B-B14F-4D97-AF65-F5344CB8AC3E}">
        <p14:creationId xmlns:p14="http://schemas.microsoft.com/office/powerpoint/2010/main" val="28308955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i="1" dirty="0"/>
              <a:t>IA </a:t>
            </a:r>
          </a:p>
          <a:p>
            <a:r>
              <a:rPr lang="pt-BR" b="0" i="0" dirty="0">
                <a:solidFill>
                  <a:srgbClr val="222222"/>
                </a:solidFill>
                <a:effectLst/>
                <a:latin typeface="arial" panose="020B0604020202020204" pitchFamily="34" charset="0"/>
              </a:rPr>
              <a:t>é um ramo da ciência da computação que se propõe a elaborar dispositivos que simulem a capacidade humana de raciocinar, perceber, tomar decisões e resolver problemas, enfim, a capacidade de ser inteligente.</a:t>
            </a:r>
            <a:br>
              <a:rPr lang="pt-BR" dirty="0"/>
            </a:br>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4</a:t>
            </a:fld>
            <a:endParaRPr lang="pt-BR"/>
          </a:p>
        </p:txBody>
      </p:sp>
    </p:spTree>
    <p:extLst>
      <p:ext uri="{BB962C8B-B14F-4D97-AF65-F5344CB8AC3E}">
        <p14:creationId xmlns:p14="http://schemas.microsoft.com/office/powerpoint/2010/main" val="19689498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i="1" dirty="0"/>
              <a:t>IA </a:t>
            </a:r>
          </a:p>
          <a:p>
            <a:r>
              <a:rPr lang="pt-BR" b="0" i="0" dirty="0">
                <a:solidFill>
                  <a:srgbClr val="222222"/>
                </a:solidFill>
                <a:effectLst/>
                <a:latin typeface="arial" panose="020B0604020202020204" pitchFamily="34" charset="0"/>
              </a:rPr>
              <a:t>é um ramo da ciência da computação que se propõe a elaborar dispositivos que simulem a capacidade humana de raciocinar, perceber, tomar decisões e resolver problemas, enfim, a capacidade de ser inteligente.</a:t>
            </a:r>
            <a:br>
              <a:rPr lang="pt-BR" dirty="0"/>
            </a:br>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5</a:t>
            </a:fld>
            <a:endParaRPr lang="pt-BR"/>
          </a:p>
        </p:txBody>
      </p:sp>
    </p:spTree>
    <p:extLst>
      <p:ext uri="{BB962C8B-B14F-4D97-AF65-F5344CB8AC3E}">
        <p14:creationId xmlns:p14="http://schemas.microsoft.com/office/powerpoint/2010/main" val="1739541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sz="1800" b="0" i="0" dirty="0">
                <a:solidFill>
                  <a:srgbClr val="404040"/>
                </a:solidFill>
                <a:effectLst/>
                <a:latin typeface="SegoeUI-Light"/>
              </a:rPr>
              <a:t>O que todos eles tem em comum?</a:t>
            </a:r>
            <a:r>
              <a:rPr lang="pt-BR" sz="2800" dirty="0"/>
              <a:t> </a:t>
            </a:r>
            <a:br>
              <a:rPr lang="pt-BR" sz="2800" dirty="0"/>
            </a:br>
            <a:endParaRPr lang="pt-BR" sz="1800" b="0" i="0" dirty="0">
              <a:solidFill>
                <a:srgbClr val="1CADE4"/>
              </a:solidFill>
              <a:effectLst/>
              <a:latin typeface="SegoeUI-Light"/>
            </a:endParaRPr>
          </a:p>
          <a:p>
            <a:r>
              <a:rPr lang="pt-BR" sz="1800" b="0" i="0" dirty="0">
                <a:solidFill>
                  <a:srgbClr val="1CADE4"/>
                </a:solidFill>
                <a:effectLst/>
                <a:latin typeface="SegoeUI-Light"/>
              </a:rPr>
              <a:t>1. </a:t>
            </a:r>
            <a:r>
              <a:rPr lang="pt-BR" sz="1800" b="0" i="0" dirty="0">
                <a:solidFill>
                  <a:srgbClr val="404040"/>
                </a:solidFill>
                <a:effectLst/>
                <a:latin typeface="SegoeUI-Light"/>
              </a:rPr>
              <a:t>Analisam dados;</a:t>
            </a:r>
            <a:br>
              <a:rPr lang="pt-BR" sz="1800" b="0" i="0" dirty="0">
                <a:solidFill>
                  <a:srgbClr val="404040"/>
                </a:solidFill>
                <a:effectLst/>
                <a:latin typeface="SegoeUI-Light"/>
              </a:rPr>
            </a:br>
            <a:r>
              <a:rPr lang="pt-BR" sz="1800" b="0" i="0" dirty="0">
                <a:solidFill>
                  <a:srgbClr val="1CADE4"/>
                </a:solidFill>
                <a:effectLst/>
                <a:latin typeface="SegoeUI-Light"/>
              </a:rPr>
              <a:t>2. </a:t>
            </a:r>
            <a:r>
              <a:rPr lang="pt-BR" sz="1800" b="0" i="0" dirty="0">
                <a:solidFill>
                  <a:srgbClr val="404040"/>
                </a:solidFill>
                <a:effectLst/>
                <a:latin typeface="SegoeUI-Light"/>
              </a:rPr>
              <a:t>Buscam padrões;</a:t>
            </a:r>
            <a:br>
              <a:rPr lang="pt-BR" sz="1800" b="0" i="0" dirty="0">
                <a:solidFill>
                  <a:srgbClr val="404040"/>
                </a:solidFill>
                <a:effectLst/>
                <a:latin typeface="SegoeUI-Light"/>
              </a:rPr>
            </a:br>
            <a:r>
              <a:rPr lang="pt-BR" sz="1800" b="0" i="0" dirty="0">
                <a:solidFill>
                  <a:srgbClr val="1CADE4"/>
                </a:solidFill>
                <a:effectLst/>
                <a:latin typeface="SegoeUI-Light"/>
              </a:rPr>
              <a:t>3. </a:t>
            </a:r>
            <a:r>
              <a:rPr lang="pt-BR" sz="1800" b="0" i="0" dirty="0">
                <a:solidFill>
                  <a:srgbClr val="404040"/>
                </a:solidFill>
                <a:effectLst/>
                <a:latin typeface="SegoeUI-Light"/>
              </a:rPr>
              <a:t>Tentam extrapolar os padrões encontrados para novos</a:t>
            </a:r>
            <a:br>
              <a:rPr lang="pt-BR" sz="1800" b="0" i="0" dirty="0">
                <a:solidFill>
                  <a:srgbClr val="404040"/>
                </a:solidFill>
                <a:effectLst/>
                <a:latin typeface="SegoeUI-Light"/>
              </a:rPr>
            </a:br>
            <a:r>
              <a:rPr lang="pt-BR" sz="1800" b="0" i="0" dirty="0">
                <a:solidFill>
                  <a:srgbClr val="404040"/>
                </a:solidFill>
                <a:effectLst/>
                <a:latin typeface="SegoeUI-Light"/>
              </a:rPr>
              <a:t>casos.</a:t>
            </a:r>
            <a:r>
              <a:rPr lang="pt-BR" dirty="0"/>
              <a:t> </a:t>
            </a:r>
            <a:br>
              <a:rPr lang="pt-BR" dirty="0"/>
            </a:br>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6</a:t>
            </a:fld>
            <a:endParaRPr lang="pt-BR"/>
          </a:p>
        </p:txBody>
      </p:sp>
    </p:spTree>
    <p:extLst>
      <p:ext uri="{BB962C8B-B14F-4D97-AF65-F5344CB8AC3E}">
        <p14:creationId xmlns:p14="http://schemas.microsoft.com/office/powerpoint/2010/main" val="10090417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Exemplos</a:t>
            </a:r>
          </a:p>
          <a:p>
            <a:r>
              <a:rPr lang="pt-BR" dirty="0"/>
              <a:t>Google fotos</a:t>
            </a:r>
          </a:p>
          <a:p>
            <a:r>
              <a:rPr lang="pt-BR" dirty="0" err="1"/>
              <a:t>Amazon</a:t>
            </a:r>
            <a:r>
              <a:rPr lang="pt-BR" dirty="0"/>
              <a:t> </a:t>
            </a:r>
            <a:r>
              <a:rPr lang="pt-BR" dirty="0" err="1"/>
              <a:t>Alexa</a:t>
            </a:r>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7</a:t>
            </a:fld>
            <a:endParaRPr lang="pt-BR"/>
          </a:p>
        </p:txBody>
      </p:sp>
    </p:spTree>
    <p:extLst>
      <p:ext uri="{BB962C8B-B14F-4D97-AF65-F5344CB8AC3E}">
        <p14:creationId xmlns:p14="http://schemas.microsoft.com/office/powerpoint/2010/main" val="3116390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Espaço Reservado para Anotações 2">
            <a:extLst>
              <a:ext uri="{FF2B5EF4-FFF2-40B4-BE49-F238E27FC236}">
                <a16:creationId xmlns:a16="http://schemas.microsoft.com/office/drawing/2014/main" id="{A656F316-23FA-4DC7-A76B-5CB9E5085B6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Machine Learning creates a</a:t>
            </a:r>
          </a:p>
          <a:p>
            <a:endParaRPr lang="pt-BR" dirty="0"/>
          </a:p>
        </p:txBody>
      </p:sp>
    </p:spTree>
    <p:extLst>
      <p:ext uri="{BB962C8B-B14F-4D97-AF65-F5344CB8AC3E}">
        <p14:creationId xmlns:p14="http://schemas.microsoft.com/office/powerpoint/2010/main" val="3070705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algn="l"/>
            <a:r>
              <a:rPr lang="pt-BR" b="1" i="0" dirty="0">
                <a:solidFill>
                  <a:srgbClr val="404040"/>
                </a:solidFill>
                <a:effectLst/>
                <a:latin typeface="Lora"/>
              </a:rPr>
              <a:t>ML</a:t>
            </a:r>
          </a:p>
          <a:p>
            <a:pPr algn="l"/>
            <a:r>
              <a:rPr lang="pt-BR" b="0" i="0" dirty="0">
                <a:solidFill>
                  <a:srgbClr val="404040"/>
                </a:solidFill>
                <a:effectLst/>
                <a:latin typeface="Lora"/>
              </a:rPr>
              <a:t>Basicamente, um algoritmo pode aprender a atingir um objetivo a partir de um grande volume de dados - suas </a:t>
            </a:r>
            <a:r>
              <a:rPr lang="pt-BR" b="1" i="0" dirty="0">
                <a:solidFill>
                  <a:srgbClr val="404040"/>
                </a:solidFill>
                <a:effectLst/>
                <a:latin typeface="Lora"/>
              </a:rPr>
              <a:t>experiências</a:t>
            </a:r>
            <a:r>
              <a:rPr lang="pt-BR" b="0" i="0" dirty="0">
                <a:solidFill>
                  <a:srgbClr val="404040"/>
                </a:solidFill>
                <a:effectLst/>
                <a:latin typeface="Lora"/>
              </a:rPr>
              <a:t>. </a:t>
            </a:r>
          </a:p>
          <a:p>
            <a:pPr algn="l"/>
            <a:endParaRPr lang="pt-BR" b="0" i="0" dirty="0">
              <a:solidFill>
                <a:srgbClr val="404040"/>
              </a:solidFill>
              <a:effectLst/>
              <a:latin typeface="Lora"/>
            </a:endParaRPr>
          </a:p>
          <a:p>
            <a:pPr algn="l"/>
            <a:r>
              <a:rPr lang="pt-BR" b="0" i="0" dirty="0">
                <a:solidFill>
                  <a:srgbClr val="404040"/>
                </a:solidFill>
                <a:effectLst/>
                <a:latin typeface="Lora"/>
              </a:rPr>
              <a:t>Eis um exemplo para ficar mais claro. Suponha que nossa </a:t>
            </a:r>
            <a:r>
              <a:rPr lang="pt-BR" b="1" i="0" dirty="0">
                <a:solidFill>
                  <a:srgbClr val="404040"/>
                </a:solidFill>
                <a:effectLst/>
                <a:latin typeface="Lora"/>
              </a:rPr>
              <a:t>tarefa</a:t>
            </a:r>
            <a:r>
              <a:rPr lang="pt-BR" b="0" i="0" dirty="0">
                <a:solidFill>
                  <a:srgbClr val="404040"/>
                </a:solidFill>
                <a:effectLst/>
                <a:latin typeface="Lora"/>
              </a:rPr>
              <a:t> seja prever o resultado de um jogo de futebol. Como podemos fazer isso?</a:t>
            </a:r>
          </a:p>
          <a:p>
            <a:pPr algn="l"/>
            <a:endParaRPr lang="pt-BR" b="0" i="0" dirty="0">
              <a:solidFill>
                <a:srgbClr val="404040"/>
              </a:solidFill>
              <a:effectLst/>
              <a:latin typeface="Lora"/>
            </a:endParaRPr>
          </a:p>
          <a:p>
            <a:pPr algn="l"/>
            <a:r>
              <a:rPr lang="pt-BR" b="0" i="0" dirty="0">
                <a:solidFill>
                  <a:srgbClr val="404040"/>
                </a:solidFill>
                <a:effectLst/>
                <a:latin typeface="Lora"/>
              </a:rPr>
              <a:t>Poderíamos fornecer ao computador dados sobre o técnico, composição do time, formação tática, etc., seguidos dos resultados das partidas. Com um grande volume de dados em formato de pares </a:t>
            </a:r>
            <a:r>
              <a:rPr lang="pt-BR" b="1" i="0" dirty="0">
                <a:solidFill>
                  <a:srgbClr val="404040"/>
                </a:solidFill>
                <a:effectLst/>
                <a:latin typeface="Lora"/>
              </a:rPr>
              <a:t>(variáveis, resultados)</a:t>
            </a:r>
            <a:r>
              <a:rPr lang="pt-BR" b="0" i="0" dirty="0">
                <a:solidFill>
                  <a:srgbClr val="404040"/>
                </a:solidFill>
                <a:effectLst/>
                <a:latin typeface="Lora"/>
              </a:rPr>
              <a:t>, esperamos que o computador possa aprender quais padrões levam à vitória. Também esperamos que o computador acerte mais conforme lhe apresentamos mais dados, pois ele terá mais exemplos de padrões e poderá </a:t>
            </a:r>
            <a:r>
              <a:rPr lang="pt-BR" b="1" i="0" dirty="0">
                <a:solidFill>
                  <a:srgbClr val="404040"/>
                </a:solidFill>
                <a:effectLst/>
                <a:latin typeface="Lora"/>
              </a:rPr>
              <a:t>generalizar</a:t>
            </a:r>
            <a:r>
              <a:rPr lang="pt-BR" b="0" i="0" dirty="0">
                <a:solidFill>
                  <a:srgbClr val="404040"/>
                </a:solidFill>
                <a:effectLst/>
                <a:latin typeface="Lora"/>
              </a:rPr>
              <a:t> melhor para situações ainda não vistas.</a:t>
            </a:r>
          </a:p>
          <a:p>
            <a:pPr algn="l"/>
            <a:endParaRPr lang="pt-BR" b="0" i="0" dirty="0">
              <a:solidFill>
                <a:srgbClr val="404040"/>
              </a:solidFill>
              <a:effectLst/>
              <a:latin typeface="Lora"/>
            </a:endParaRPr>
          </a:p>
          <a:p>
            <a:pPr algn="l"/>
            <a:r>
              <a:rPr lang="pt-BR" b="0" i="0" dirty="0">
                <a:solidFill>
                  <a:srgbClr val="404040"/>
                </a:solidFill>
                <a:effectLst/>
                <a:latin typeface="Lora"/>
              </a:rPr>
              <a:t>Assim, quanto mais dados, isto é, quanto mais experiência, melhores serão os resultados, isto é, melhor será a nossa </a:t>
            </a:r>
            <a:r>
              <a:rPr lang="pt-BR" b="1" i="0" dirty="0">
                <a:solidFill>
                  <a:srgbClr val="404040"/>
                </a:solidFill>
                <a:effectLst/>
                <a:latin typeface="Lora"/>
              </a:rPr>
              <a:t>performance.</a:t>
            </a:r>
          </a:p>
          <a:p>
            <a:pPr algn="l"/>
            <a:endParaRPr lang="pt-BR" b="1" i="0" dirty="0">
              <a:solidFill>
                <a:srgbClr val="404040"/>
              </a:solidFill>
              <a:effectLst/>
              <a:latin typeface="Lora"/>
            </a:endParaRPr>
          </a:p>
          <a:p>
            <a:pPr algn="l"/>
            <a:r>
              <a:rPr lang="pt-BR" b="1" i="0" dirty="0">
                <a:solidFill>
                  <a:srgbClr val="404040"/>
                </a:solidFill>
                <a:effectLst/>
                <a:latin typeface="Lora"/>
              </a:rPr>
              <a:t>Aprendizado supervisionado </a:t>
            </a:r>
          </a:p>
          <a:p>
            <a:pPr algn="l"/>
            <a:r>
              <a:rPr lang="pt-BR" b="0" i="0" dirty="0">
                <a:solidFill>
                  <a:srgbClr val="404040"/>
                </a:solidFill>
                <a:effectLst/>
                <a:latin typeface="Lora"/>
              </a:rPr>
              <a:t>Note que a característica básica de sistemas de aprendizado supervisionado é que os dados que utilizamos para treiná-los </a:t>
            </a:r>
            <a:r>
              <a:rPr lang="pt-BR" b="1" i="0" dirty="0">
                <a:solidFill>
                  <a:srgbClr val="404040"/>
                </a:solidFill>
                <a:effectLst/>
                <a:latin typeface="Lora"/>
              </a:rPr>
              <a:t>contém a resposta desejada</a:t>
            </a:r>
            <a:r>
              <a:rPr lang="pt-BR" b="0" i="0" dirty="0">
                <a:solidFill>
                  <a:srgbClr val="404040"/>
                </a:solidFill>
                <a:effectLst/>
                <a:latin typeface="Lora"/>
              </a:rPr>
              <a:t>, isto é, contém a variável dependente resultante das variáveis independentes observadas. Nesse caso, dizemos que os </a:t>
            </a:r>
            <a:r>
              <a:rPr lang="pt-BR" b="1" i="0" dirty="0">
                <a:solidFill>
                  <a:srgbClr val="404040"/>
                </a:solidFill>
                <a:effectLst/>
                <a:latin typeface="Lora"/>
              </a:rPr>
              <a:t>dados são anotados</a:t>
            </a:r>
            <a:r>
              <a:rPr lang="pt-BR" b="0" i="0" dirty="0">
                <a:solidFill>
                  <a:srgbClr val="404040"/>
                </a:solidFill>
                <a:effectLst/>
                <a:latin typeface="Lora"/>
              </a:rPr>
              <a:t> com as respostas ou classes a serem previstas.</a:t>
            </a:r>
          </a:p>
          <a:p>
            <a:endParaRPr lang="pt-BR" dirty="0"/>
          </a:p>
          <a:p>
            <a:r>
              <a:rPr lang="pt-BR" b="1" i="0" dirty="0">
                <a:solidFill>
                  <a:srgbClr val="404040"/>
                </a:solidFill>
                <a:effectLst/>
                <a:latin typeface="Lora"/>
              </a:rPr>
              <a:t>Aprendizado Não-Supervisionado </a:t>
            </a:r>
          </a:p>
          <a:p>
            <a:pPr algn="l"/>
            <a:r>
              <a:rPr lang="pt-BR" b="0" i="0" dirty="0">
                <a:solidFill>
                  <a:srgbClr val="404040"/>
                </a:solidFill>
                <a:effectLst/>
                <a:latin typeface="Lora"/>
              </a:rPr>
              <a:t>Mas nem todos os problemas podem ser resolvidos desta forma. Em alguns casos, conseguir dados anotados é extremamente custoso ou até mesmo impossível. </a:t>
            </a:r>
          </a:p>
          <a:p>
            <a:pPr algn="l"/>
            <a:r>
              <a:rPr lang="pt-BR" b="0" i="0" dirty="0">
                <a:solidFill>
                  <a:srgbClr val="404040"/>
                </a:solidFill>
                <a:effectLst/>
                <a:latin typeface="Lora"/>
              </a:rPr>
              <a:t>Nesse caso, o computador terá que descobrir os perfis sem os dados anotados e precisaremos de métodos de aprendizado não supervisionados. </a:t>
            </a:r>
          </a:p>
          <a:p>
            <a:pPr algn="l"/>
            <a:endParaRPr lang="pt-BR" b="0" i="0" dirty="0">
              <a:solidFill>
                <a:srgbClr val="404040"/>
              </a:solidFill>
              <a:effectLst/>
              <a:latin typeface="Lora"/>
            </a:endParaRPr>
          </a:p>
          <a:p>
            <a:pPr algn="l"/>
            <a:r>
              <a:rPr lang="pt-BR" b="1" i="0" dirty="0">
                <a:solidFill>
                  <a:srgbClr val="404040"/>
                </a:solidFill>
                <a:effectLst/>
                <a:latin typeface="Open Sans"/>
              </a:rPr>
              <a:t>Aprendizado por reforço</a:t>
            </a:r>
          </a:p>
          <a:p>
            <a:pPr algn="l"/>
            <a:r>
              <a:rPr lang="pt-BR" b="0" i="0" dirty="0">
                <a:solidFill>
                  <a:srgbClr val="404040"/>
                </a:solidFill>
                <a:effectLst/>
                <a:latin typeface="Lora"/>
              </a:rPr>
              <a:t>A terceira abordagem de aprendizagem de máquina é a chamada “aprendizagem por reforço”, em que a máquina tenta aprender qual é a melhor ação a ser tomada, dependendo das circunstâncias na qual essa ação será executada.</a:t>
            </a:r>
          </a:p>
          <a:p>
            <a:pPr algn="l"/>
            <a:r>
              <a:rPr lang="pt-BR" b="0" i="0" dirty="0">
                <a:solidFill>
                  <a:srgbClr val="404040"/>
                </a:solidFill>
                <a:effectLst/>
                <a:latin typeface="Lora"/>
              </a:rPr>
              <a:t>O futuro é uma variável aleatória: como não se sabe a priori o que irá acontecer, é desejável uma abordagem que leve em consideração essa incerteza, e consiga incorporar as eventuais mudanças no ambiente do processo de tomada da melhor decisão. Essa ideia de fato deriva do conceito de “aprendizagem por reforço” da psicologia, no qual uma </a:t>
            </a:r>
            <a:r>
              <a:rPr lang="pt-BR" b="1" i="0" dirty="0">
                <a:solidFill>
                  <a:srgbClr val="404040"/>
                </a:solidFill>
                <a:effectLst/>
                <a:latin typeface="Lora"/>
              </a:rPr>
              <a:t>recompensa</a:t>
            </a:r>
            <a:r>
              <a:rPr lang="pt-BR" b="0" i="0" dirty="0">
                <a:solidFill>
                  <a:srgbClr val="404040"/>
                </a:solidFill>
                <a:effectLst/>
                <a:latin typeface="Lora"/>
              </a:rPr>
              <a:t> ou </a:t>
            </a:r>
            <a:r>
              <a:rPr lang="pt-BR" b="1" i="0" dirty="0">
                <a:solidFill>
                  <a:srgbClr val="404040"/>
                </a:solidFill>
                <a:effectLst/>
                <a:latin typeface="Lora"/>
              </a:rPr>
              <a:t>punição</a:t>
            </a:r>
            <a:r>
              <a:rPr lang="pt-BR" b="0" i="0" dirty="0">
                <a:solidFill>
                  <a:srgbClr val="404040"/>
                </a:solidFill>
                <a:effectLst/>
                <a:latin typeface="Lora"/>
              </a:rPr>
              <a:t> é dada a um agente, dependendo da decisão tomada; com o tempo e a repetição dos experimentos, espera-se que o agente consiga associar as ações que geram maior recompensa para cada situação que o ambiente apresenta, e passe a evitar as ações que geram punição ou recompensa menor. </a:t>
            </a:r>
            <a:endParaRPr lang="pt-BR" dirty="0"/>
          </a:p>
        </p:txBody>
      </p:sp>
      <p:sp>
        <p:nvSpPr>
          <p:cNvPr id="4" name="Espaço Reservado para Número de Slide 3"/>
          <p:cNvSpPr>
            <a:spLocks noGrp="1"/>
          </p:cNvSpPr>
          <p:nvPr>
            <p:ph type="sldNum" sz="quarter" idx="5"/>
          </p:nvPr>
        </p:nvSpPr>
        <p:spPr/>
        <p:txBody>
          <a:bodyPr/>
          <a:lstStyle/>
          <a:p>
            <a:fld id="{CEC890A5-AFF1-4C2B-9890-AE017713A160}" type="slidenum">
              <a:rPr lang="pt-BR" smtClean="0"/>
              <a:t>9</a:t>
            </a:fld>
            <a:endParaRPr lang="pt-BR"/>
          </a:p>
        </p:txBody>
      </p:sp>
    </p:spTree>
    <p:extLst>
      <p:ext uri="{BB962C8B-B14F-4D97-AF65-F5344CB8AC3E}">
        <p14:creationId xmlns:p14="http://schemas.microsoft.com/office/powerpoint/2010/main" val="2582316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de-DE"/>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02.02.2021</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877683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02.02.2021</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746588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endParaRPr lang="de-DE"/>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02.02.2021</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13063975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817382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402551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27512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1_Título e Conteúdo">
    <p:spTree>
      <p:nvGrpSpPr>
        <p:cNvPr id="1" name=""/>
        <p:cNvGrpSpPr/>
        <p:nvPr/>
      </p:nvGrpSpPr>
      <p:grpSpPr>
        <a:xfrm>
          <a:off x="0" y="0"/>
          <a:ext cx="0" cy="0"/>
          <a:chOff x="0" y="0"/>
          <a:chExt cx="0" cy="0"/>
        </a:xfrm>
      </p:grpSpPr>
    </p:spTree>
    <p:extLst>
      <p:ext uri="{BB962C8B-B14F-4D97-AF65-F5344CB8AC3E}">
        <p14:creationId xmlns:p14="http://schemas.microsoft.com/office/powerpoint/2010/main" val="594126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652596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02.02.2021</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1400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de-DE"/>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F0E51C7C-CEA3-4CAA-BE4B-344879E7C377}" type="datetimeFigureOut">
              <a:rPr lang="de-DE" smtClean="0"/>
              <a:t>02.02.2021</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781375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Conteúdo 2"/>
          <p:cNvSpPr>
            <a:spLocks noGrp="1"/>
          </p:cNvSpPr>
          <p:nvPr>
            <p:ph sz="half" idx="1"/>
          </p:nvPr>
        </p:nvSpPr>
        <p:spPr>
          <a:xfrm>
            <a:off x="838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5" name="Espaço Reservado para Data 4"/>
          <p:cNvSpPr>
            <a:spLocks noGrp="1"/>
          </p:cNvSpPr>
          <p:nvPr>
            <p:ph type="dt" sz="half" idx="10"/>
          </p:nvPr>
        </p:nvSpPr>
        <p:spPr/>
        <p:txBody>
          <a:bodyPr/>
          <a:lstStyle/>
          <a:p>
            <a:fld id="{F0E51C7C-CEA3-4CAA-BE4B-344879E7C377}" type="datetimeFigureOut">
              <a:rPr lang="de-DE" smtClean="0"/>
              <a:t>02.02.2021</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124613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endParaRPr lang="de-DE"/>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7" name="Espaço Reservado para Data 6"/>
          <p:cNvSpPr>
            <a:spLocks noGrp="1"/>
          </p:cNvSpPr>
          <p:nvPr>
            <p:ph type="dt" sz="half" idx="10"/>
          </p:nvPr>
        </p:nvSpPr>
        <p:spPr/>
        <p:txBody>
          <a:bodyPr/>
          <a:lstStyle/>
          <a:p>
            <a:fld id="{F0E51C7C-CEA3-4CAA-BE4B-344879E7C377}" type="datetimeFigureOut">
              <a:rPr lang="de-DE" smtClean="0"/>
              <a:t>02.02.2021</a:t>
            </a:fld>
            <a:endParaRPr lang="de-DE"/>
          </a:p>
        </p:txBody>
      </p:sp>
      <p:sp>
        <p:nvSpPr>
          <p:cNvPr id="8" name="Espaço Reservado para Rodapé 7"/>
          <p:cNvSpPr>
            <a:spLocks noGrp="1"/>
          </p:cNvSpPr>
          <p:nvPr>
            <p:ph type="ftr" sz="quarter" idx="11"/>
          </p:nvPr>
        </p:nvSpPr>
        <p:spPr/>
        <p:txBody>
          <a:bodyPr/>
          <a:lstStyle/>
          <a:p>
            <a:endParaRPr lang="de-DE"/>
          </a:p>
        </p:txBody>
      </p:sp>
      <p:sp>
        <p:nvSpPr>
          <p:cNvPr id="9" name="Espaço Reservado para Número de Slide 8"/>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694421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Data 2"/>
          <p:cNvSpPr>
            <a:spLocks noGrp="1"/>
          </p:cNvSpPr>
          <p:nvPr>
            <p:ph type="dt" sz="half" idx="10"/>
          </p:nvPr>
        </p:nvSpPr>
        <p:spPr/>
        <p:txBody>
          <a:bodyPr/>
          <a:lstStyle/>
          <a:p>
            <a:fld id="{F0E51C7C-CEA3-4CAA-BE4B-344879E7C377}" type="datetimeFigureOut">
              <a:rPr lang="de-DE" smtClean="0"/>
              <a:t>02.02.2021</a:t>
            </a:fld>
            <a:endParaRPr lang="de-DE"/>
          </a:p>
        </p:txBody>
      </p:sp>
      <p:sp>
        <p:nvSpPr>
          <p:cNvPr id="4" name="Espaço Reservado para Rodapé 3"/>
          <p:cNvSpPr>
            <a:spLocks noGrp="1"/>
          </p:cNvSpPr>
          <p:nvPr>
            <p:ph type="ftr" sz="quarter" idx="11"/>
          </p:nvPr>
        </p:nvSpPr>
        <p:spPr/>
        <p:txBody>
          <a:bodyPr/>
          <a:lstStyle/>
          <a:p>
            <a:endParaRPr lang="de-DE"/>
          </a:p>
        </p:txBody>
      </p:sp>
      <p:sp>
        <p:nvSpPr>
          <p:cNvPr id="5" name="Espaço Reservado para Número de Slide 4"/>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108533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F0E51C7C-CEA3-4CAA-BE4B-344879E7C377}" type="datetimeFigureOut">
              <a:rPr lang="de-DE" smtClean="0"/>
              <a:t>02.02.2021</a:t>
            </a:fld>
            <a:endParaRPr lang="de-DE"/>
          </a:p>
        </p:txBody>
      </p:sp>
      <p:sp>
        <p:nvSpPr>
          <p:cNvPr id="3" name="Espaço Reservado para Rodapé 2"/>
          <p:cNvSpPr>
            <a:spLocks noGrp="1"/>
          </p:cNvSpPr>
          <p:nvPr>
            <p:ph type="ftr" sz="quarter" idx="11"/>
          </p:nvPr>
        </p:nvSpPr>
        <p:spPr/>
        <p:txBody>
          <a:bodyPr/>
          <a:lstStyle/>
          <a:p>
            <a:endParaRPr lang="de-DE"/>
          </a:p>
        </p:txBody>
      </p:sp>
      <p:sp>
        <p:nvSpPr>
          <p:cNvPr id="4" name="Espaço Reservado para Número de Slide 3"/>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578281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de-DE"/>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F0E51C7C-CEA3-4CAA-BE4B-344879E7C377}" type="datetimeFigureOut">
              <a:rPr lang="de-DE" smtClean="0"/>
              <a:t>02.02.2021</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217836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de-DE"/>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F0E51C7C-CEA3-4CAA-BE4B-344879E7C377}" type="datetimeFigureOut">
              <a:rPr lang="de-DE" smtClean="0"/>
              <a:t>02.02.2021</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245566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de-DE"/>
          </a:p>
        </p:txBody>
      </p:sp>
      <p:sp>
        <p:nvSpPr>
          <p:cNvPr id="3" name="Espaço Reservado para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E51C7C-CEA3-4CAA-BE4B-344879E7C377}" type="datetimeFigureOut">
              <a:rPr lang="de-DE" smtClean="0"/>
              <a:t>02.02.2021</a:t>
            </a:fld>
            <a:endParaRPr lang="de-DE"/>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4FE2FE-B55E-4328-8F5C-2CEB8781A47B}" type="slidenum">
              <a:rPr lang="de-DE" smtClean="0"/>
              <a:t>‹nº›</a:t>
            </a:fld>
            <a:endParaRPr lang="de-DE"/>
          </a:p>
        </p:txBody>
      </p:sp>
    </p:spTree>
    <p:extLst>
      <p:ext uri="{BB962C8B-B14F-4D97-AF65-F5344CB8AC3E}">
        <p14:creationId xmlns:p14="http://schemas.microsoft.com/office/powerpoint/2010/main" val="2675746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0.jpeg"/><Relationship Id="rId5" Type="http://schemas.openxmlformats.org/officeDocument/2006/relationships/image" Target="../media/image29.jpeg"/><Relationship Id="rId4" Type="http://schemas.openxmlformats.org/officeDocument/2006/relationships/image" Target="../media/image28.jpeg"/></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42.svg"/><Relationship Id="rId13" Type="http://schemas.openxmlformats.org/officeDocument/2006/relationships/hyperlink" Target="https://www.techempower.com/benchmarks/#section=data-r18&amp;hw=ph&amp;test=plaintext" TargetMode="External"/><Relationship Id="rId3" Type="http://schemas.openxmlformats.org/officeDocument/2006/relationships/image" Target="../media/image37.png"/><Relationship Id="rId7" Type="http://schemas.openxmlformats.org/officeDocument/2006/relationships/image" Target="../media/image41.png"/><Relationship Id="rId12" Type="http://schemas.openxmlformats.org/officeDocument/2006/relationships/hyperlink" Target="https://octoverse.github.com/"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40.png"/><Relationship Id="rId11" Type="http://schemas.openxmlformats.org/officeDocument/2006/relationships/hyperlink" Target="https://github.com/cncf/velocity/" TargetMode="External"/><Relationship Id="rId5" Type="http://schemas.openxmlformats.org/officeDocument/2006/relationships/image" Target="../media/image39.svg"/><Relationship Id="rId10" Type="http://schemas.openxmlformats.org/officeDocument/2006/relationships/hyperlink" Target="https://insights.stackoverflow.com/survey/2020#most-loved-dreaded-and-wanted" TargetMode="External"/><Relationship Id="rId4" Type="http://schemas.openxmlformats.org/officeDocument/2006/relationships/image" Target="../media/image38.png"/><Relationship Id="rId9" Type="http://schemas.openxmlformats.org/officeDocument/2006/relationships/hyperlink" Target="https://insights.stackoverflow.com/survey/2019#most-loved-dreaded-and-wanted"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8" Type="http://schemas.openxmlformats.org/officeDocument/2006/relationships/image" Target="../media/image48.svg"/><Relationship Id="rId3" Type="http://schemas.openxmlformats.org/officeDocument/2006/relationships/image" Target="../media/image43.png"/><Relationship Id="rId7" Type="http://schemas.openxmlformats.org/officeDocument/2006/relationships/image" Target="../media/image47.png"/><Relationship Id="rId12" Type="http://schemas.openxmlformats.org/officeDocument/2006/relationships/image" Target="../media/image52.png"/><Relationship Id="rId2" Type="http://schemas.openxmlformats.org/officeDocument/2006/relationships/notesSlide" Target="../notesSlides/notesSlide20.xml"/><Relationship Id="rId1" Type="http://schemas.openxmlformats.org/officeDocument/2006/relationships/slideLayout" Target="../slideLayouts/slideLayout14.xml"/><Relationship Id="rId6" Type="http://schemas.openxmlformats.org/officeDocument/2006/relationships/image" Target="../media/image46.png"/><Relationship Id="rId11" Type="http://schemas.openxmlformats.org/officeDocument/2006/relationships/image" Target="../media/image51.png"/><Relationship Id="rId5" Type="http://schemas.openxmlformats.org/officeDocument/2006/relationships/image" Target="../media/image45.png"/><Relationship Id="rId10" Type="http://schemas.openxmlformats.org/officeDocument/2006/relationships/image" Target="../media/image50.png"/><Relationship Id="rId4" Type="http://schemas.openxmlformats.org/officeDocument/2006/relationships/image" Target="../media/image44.svg"/><Relationship Id="rId9" Type="http://schemas.openxmlformats.org/officeDocument/2006/relationships/image" Target="../media/image49.png"/></Relationships>
</file>

<file path=ppt/slides/_rels/slide21.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53.png"/><Relationship Id="rId7" Type="http://schemas.openxmlformats.org/officeDocument/2006/relationships/image" Target="../media/image57.png"/><Relationship Id="rId12" Type="http://schemas.openxmlformats.org/officeDocument/2006/relationships/image" Target="../media/image62.sv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56.svg"/><Relationship Id="rId11" Type="http://schemas.openxmlformats.org/officeDocument/2006/relationships/image" Target="../media/image61.png"/><Relationship Id="rId5" Type="http://schemas.openxmlformats.org/officeDocument/2006/relationships/image" Target="../media/image55.png"/><Relationship Id="rId10" Type="http://schemas.openxmlformats.org/officeDocument/2006/relationships/image" Target="../media/image60.svg"/><Relationship Id="rId4" Type="http://schemas.openxmlformats.org/officeDocument/2006/relationships/image" Target="../media/image54.svg"/><Relationship Id="rId9" Type="http://schemas.openxmlformats.org/officeDocument/2006/relationships/image" Target="../media/image59.png"/></Relationships>
</file>

<file path=ppt/slides/_rels/slide22.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56.svg"/><Relationship Id="rId5" Type="http://schemas.openxmlformats.org/officeDocument/2006/relationships/image" Target="../media/image55.png"/><Relationship Id="rId10" Type="http://schemas.openxmlformats.org/officeDocument/2006/relationships/image" Target="../media/image60.svg"/><Relationship Id="rId4" Type="http://schemas.openxmlformats.org/officeDocument/2006/relationships/image" Target="../media/image54.svg"/><Relationship Id="rId9" Type="http://schemas.openxmlformats.org/officeDocument/2006/relationships/image" Target="../media/image59.png"/></Relationships>
</file>

<file path=ppt/slides/_rels/slide23.xml.rels><?xml version="1.0" encoding="UTF-8" standalone="yes"?>
<Relationships xmlns="http://schemas.openxmlformats.org/package/2006/relationships"><Relationship Id="rId8" Type="http://schemas.openxmlformats.org/officeDocument/2006/relationships/image" Target="../media/image67.png"/><Relationship Id="rId13" Type="http://schemas.openxmlformats.org/officeDocument/2006/relationships/image" Target="../media/image72.png"/><Relationship Id="rId3" Type="http://schemas.openxmlformats.org/officeDocument/2006/relationships/image" Target="../media/image63.png"/><Relationship Id="rId7" Type="http://schemas.openxmlformats.org/officeDocument/2006/relationships/image" Target="../media/image66.png"/><Relationship Id="rId12" Type="http://schemas.openxmlformats.org/officeDocument/2006/relationships/image" Target="../media/image71.png"/><Relationship Id="rId17" Type="http://schemas.openxmlformats.org/officeDocument/2006/relationships/image" Target="../media/image76.png"/><Relationship Id="rId2" Type="http://schemas.openxmlformats.org/officeDocument/2006/relationships/notesSlide" Target="../notesSlides/notesSlide23.xml"/><Relationship Id="rId16" Type="http://schemas.openxmlformats.org/officeDocument/2006/relationships/image" Target="../media/image75.png"/><Relationship Id="rId1" Type="http://schemas.openxmlformats.org/officeDocument/2006/relationships/slideLayout" Target="../slideLayouts/slideLayout12.xml"/><Relationship Id="rId6" Type="http://schemas.openxmlformats.org/officeDocument/2006/relationships/image" Target="../media/image65.png"/><Relationship Id="rId11" Type="http://schemas.openxmlformats.org/officeDocument/2006/relationships/image" Target="../media/image70.png"/><Relationship Id="rId5" Type="http://schemas.openxmlformats.org/officeDocument/2006/relationships/image" Target="../media/image64.png"/><Relationship Id="rId15" Type="http://schemas.openxmlformats.org/officeDocument/2006/relationships/image" Target="../media/image74.png"/><Relationship Id="rId10" Type="http://schemas.openxmlformats.org/officeDocument/2006/relationships/image" Target="../media/image69.png"/><Relationship Id="rId4" Type="http://schemas.microsoft.com/office/2007/relationships/hdphoto" Target="../media/hdphoto2.wdp"/><Relationship Id="rId9" Type="http://schemas.openxmlformats.org/officeDocument/2006/relationships/image" Target="../media/image68.png"/><Relationship Id="rId14" Type="http://schemas.openxmlformats.org/officeDocument/2006/relationships/image" Target="../media/image73.png"/></Relationships>
</file>

<file path=ppt/slides/_rels/slide24.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15.xml"/><Relationship Id="rId4" Type="http://schemas.openxmlformats.org/officeDocument/2006/relationships/image" Target="../media/image79.png"/></Relationships>
</file>

<file path=ppt/slides/_rels/slide25.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80.png"/><Relationship Id="rId7" Type="http://schemas.openxmlformats.org/officeDocument/2006/relationships/image" Target="../media/image82.png"/><Relationship Id="rId2" Type="http://schemas.openxmlformats.org/officeDocument/2006/relationships/notesSlide" Target="../notesSlides/notesSlide24.xml"/><Relationship Id="rId1" Type="http://schemas.openxmlformats.org/officeDocument/2006/relationships/slideLayout" Target="../slideLayouts/slideLayout16.xml"/><Relationship Id="rId6" Type="http://schemas.microsoft.com/office/2007/relationships/hdphoto" Target="../media/hdphoto4.wdp"/><Relationship Id="rId5" Type="http://schemas.openxmlformats.org/officeDocument/2006/relationships/image" Target="../media/image81.png"/><Relationship Id="rId4" Type="http://schemas.microsoft.com/office/2007/relationships/hdphoto" Target="../media/hdphoto3.wdp"/></Relationships>
</file>

<file path=ppt/slides/_rels/slide26.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83.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25.xml"/><Relationship Id="rId16" Type="http://schemas.openxmlformats.org/officeDocument/2006/relationships/image" Target="../media/image86.svg"/><Relationship Id="rId1" Type="http://schemas.openxmlformats.org/officeDocument/2006/relationships/slideLayout" Target="../slideLayouts/slideLayout12.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5" Type="http://schemas.openxmlformats.org/officeDocument/2006/relationships/image" Target="../media/image85.png"/><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image" Target="../media/image84.svg"/></Relationships>
</file>

<file path=ppt/slides/_rels/slide27.xml.rels><?xml version="1.0" encoding="UTF-8" standalone="yes"?>
<Relationships xmlns="http://schemas.openxmlformats.org/package/2006/relationships"><Relationship Id="rId8" Type="http://schemas.openxmlformats.org/officeDocument/2006/relationships/image" Target="../media/image83.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6.xml"/><Relationship Id="rId1" Type="http://schemas.openxmlformats.org/officeDocument/2006/relationships/slideLayout" Target="../slideLayouts/slideLayout12.xml"/><Relationship Id="rId6" Type="http://schemas.openxmlformats.org/officeDocument/2006/relationships/diagramColors" Target="../diagrams/colors4.xml"/><Relationship Id="rId11" Type="http://schemas.openxmlformats.org/officeDocument/2006/relationships/image" Target="../media/image86.svg"/><Relationship Id="rId5" Type="http://schemas.openxmlformats.org/officeDocument/2006/relationships/diagramQuickStyle" Target="../diagrams/quickStyle4.xml"/><Relationship Id="rId10" Type="http://schemas.openxmlformats.org/officeDocument/2006/relationships/image" Target="../media/image85.png"/><Relationship Id="rId4" Type="http://schemas.openxmlformats.org/officeDocument/2006/relationships/diagramLayout" Target="../diagrams/layout4.xml"/><Relationship Id="rId9" Type="http://schemas.openxmlformats.org/officeDocument/2006/relationships/image" Target="../media/image84.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8.xml"/><Relationship Id="rId1" Type="http://schemas.openxmlformats.org/officeDocument/2006/relationships/slideLayout" Target="../slideLayouts/slideLayout1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dotnet/machinelearning-samples" TargetMode="External"/><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hyperlink" Target="https://github.com/dotnet/machinelearning-samples/blob/master/README.md" TargetMode="External"/><Relationship Id="rId3" Type="http://schemas.openxmlformats.org/officeDocument/2006/relationships/image" Target="../media/image88.png"/><Relationship Id="rId7" Type="http://schemas.openxmlformats.org/officeDocument/2006/relationships/hyperlink" Target="https://github.com/dotnet/interactive/tree/main/samples/notebooks/csharp/Samples"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hyperlink" Target="https://devblogs.microsoft.com/dotnet/net-interactive-preview-3-vs-code-insiders-and-polyglot-notebooks/" TargetMode="External"/><Relationship Id="rId5" Type="http://schemas.openxmlformats.org/officeDocument/2006/relationships/hyperlink" Target="encurtador.com.br/fisyz" TargetMode="External"/><Relationship Id="rId4" Type="http://schemas.openxmlformats.org/officeDocument/2006/relationships/image" Target="../media/image7.png"/></Relationships>
</file>

<file path=ppt/slides/_rels/slide39.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90.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microsoft.com/office/2007/relationships/hdphoto" Target="../media/hdphoto1.wdp"/><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E3244"/>
        </a:solidFill>
        <a:effectLst/>
      </p:bgPr>
    </p:bg>
    <p:spTree>
      <p:nvGrpSpPr>
        <p:cNvPr id="1" name=""/>
        <p:cNvGrpSpPr/>
        <p:nvPr/>
      </p:nvGrpSpPr>
      <p:grpSpPr>
        <a:xfrm>
          <a:off x="0" y="0"/>
          <a:ext cx="0" cy="0"/>
          <a:chOff x="0" y="0"/>
          <a:chExt cx="0" cy="0"/>
        </a:xfrm>
      </p:grpSpPr>
      <p:pic>
        <p:nvPicPr>
          <p:cNvPr id="13" name="Graphic 5">
            <a:extLst>
              <a:ext uri="{FF2B5EF4-FFF2-40B4-BE49-F238E27FC236}">
                <a16:creationId xmlns:a16="http://schemas.microsoft.com/office/drawing/2014/main" id="{0538F22F-30A0-482A-953B-B81E38409F3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70519" y="1030605"/>
            <a:ext cx="4796790" cy="4796790"/>
          </a:xfrm>
          <a:prstGeom prst="rect">
            <a:avLst/>
          </a:prstGeom>
        </p:spPr>
      </p:pic>
      <p:pic>
        <p:nvPicPr>
          <p:cNvPr id="4" name="Imagem 3" descr="Interface gráfica do usuário&#10;&#10;Descrição gerada automaticamente">
            <a:extLst>
              <a:ext uri="{FF2B5EF4-FFF2-40B4-BE49-F238E27FC236}">
                <a16:creationId xmlns:a16="http://schemas.microsoft.com/office/drawing/2014/main" id="{DD6A5918-4E89-417D-882F-DA571C10CB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8851392" cy="6858000"/>
          </a:xfrm>
          <a:prstGeom prst="rect">
            <a:avLst/>
          </a:prstGeom>
        </p:spPr>
      </p:pic>
    </p:spTree>
    <p:extLst>
      <p:ext uri="{BB962C8B-B14F-4D97-AF65-F5344CB8AC3E}">
        <p14:creationId xmlns:p14="http://schemas.microsoft.com/office/powerpoint/2010/main" val="2210866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pic>
        <p:nvPicPr>
          <p:cNvPr id="6" name="Imagem 5">
            <a:extLst>
              <a:ext uri="{FF2B5EF4-FFF2-40B4-BE49-F238E27FC236}">
                <a16:creationId xmlns:a16="http://schemas.microsoft.com/office/drawing/2014/main" id="{30EAB8D6-73AB-40F6-8BA1-882F665C071E}"/>
              </a:ext>
            </a:extLst>
          </p:cNvPr>
          <p:cNvPicPr>
            <a:picLocks noChangeAspect="1"/>
          </p:cNvPicPr>
          <p:nvPr/>
        </p:nvPicPr>
        <p:blipFill>
          <a:blip r:embed="rId3"/>
          <a:stretch>
            <a:fillRect/>
          </a:stretch>
        </p:blipFill>
        <p:spPr>
          <a:xfrm>
            <a:off x="1750145" y="1270903"/>
            <a:ext cx="8019048" cy="4533333"/>
          </a:xfrm>
          <a:prstGeom prst="rect">
            <a:avLst/>
          </a:prstGeom>
        </p:spPr>
      </p:pic>
      <p:sp>
        <p:nvSpPr>
          <p:cNvPr id="8" name="Text Placeholder 2">
            <a:extLst>
              <a:ext uri="{FF2B5EF4-FFF2-40B4-BE49-F238E27FC236}">
                <a16:creationId xmlns:a16="http://schemas.microsoft.com/office/drawing/2014/main" id="{6CE675F4-BA57-4A64-A28E-B79F854595FB}"/>
              </a:ext>
            </a:extLst>
          </p:cNvPr>
          <p:cNvSpPr txBox="1">
            <a:spLocks/>
          </p:cNvSpPr>
          <p:nvPr/>
        </p:nvSpPr>
        <p:spPr>
          <a:xfrm>
            <a:off x="1615439" y="142219"/>
            <a:ext cx="8288459" cy="2735457"/>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4600" b="1" dirty="0" err="1">
                <a:solidFill>
                  <a:srgbClr val="C00000"/>
                </a:solidFill>
                <a:latin typeface="Amazon Ember Light" panose="020B0403020204020204" pitchFamily="34" charset="0"/>
                <a:ea typeface="Amazon Ember Light" panose="020B0403020204020204" pitchFamily="34" charset="0"/>
                <a:cs typeface="Amazon Ember Light" panose="020B0403020204020204" pitchFamily="34" charset="0"/>
              </a:rPr>
              <a:t>Aplicações</a:t>
            </a:r>
            <a:r>
              <a:rPr lang="en-US" sz="4600" b="1" dirty="0">
                <a:solidFill>
                  <a:srgbClr val="C00000"/>
                </a:solidFill>
                <a:latin typeface="Amazon Ember Light" panose="020B0403020204020204" pitchFamily="34" charset="0"/>
                <a:ea typeface="Amazon Ember Light" panose="020B0403020204020204" pitchFamily="34" charset="0"/>
                <a:cs typeface="Amazon Ember Light" panose="020B0403020204020204" pitchFamily="34" charset="0"/>
              </a:rPr>
              <a:t> de Machine Learning</a:t>
            </a:r>
          </a:p>
        </p:txBody>
      </p:sp>
    </p:spTree>
    <p:extLst>
      <p:ext uri="{BB962C8B-B14F-4D97-AF65-F5344CB8AC3E}">
        <p14:creationId xmlns:p14="http://schemas.microsoft.com/office/powerpoint/2010/main" val="2074911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lumMod val="95000"/>
                </a:schemeClr>
              </a:solidFill>
              <a:latin typeface="Abadi Extra Light" panose="020B0204020104020204" pitchFamily="34" charset="0"/>
            </a:endParaRPr>
          </a:p>
        </p:txBody>
      </p:sp>
      <p:sp>
        <p:nvSpPr>
          <p:cNvPr id="4" name="Title 1">
            <a:extLst>
              <a:ext uri="{FF2B5EF4-FFF2-40B4-BE49-F238E27FC236}">
                <a16:creationId xmlns:a16="http://schemas.microsoft.com/office/drawing/2014/main" id="{5721BE3A-B23B-468A-9FD4-7C8DDEAECB32}"/>
              </a:ext>
            </a:extLst>
          </p:cNvPr>
          <p:cNvSpPr>
            <a:spLocks noGrp="1"/>
          </p:cNvSpPr>
          <p:nvPr>
            <p:ph type="title"/>
          </p:nvPr>
        </p:nvSpPr>
        <p:spPr>
          <a:xfrm>
            <a:off x="496878" y="479421"/>
            <a:ext cx="10515600" cy="992183"/>
          </a:xfrm>
        </p:spPr>
        <p:txBody>
          <a:bodyPr/>
          <a:lstStyle/>
          <a:p>
            <a:r>
              <a:rPr lang="en-US"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Aplicações</a:t>
            </a:r>
            <a:r>
              <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Machine Learning</a:t>
            </a:r>
          </a:p>
        </p:txBody>
      </p:sp>
      <p:grpSp>
        <p:nvGrpSpPr>
          <p:cNvPr id="5" name="Group 39">
            <a:extLst>
              <a:ext uri="{FF2B5EF4-FFF2-40B4-BE49-F238E27FC236}">
                <a16:creationId xmlns:a16="http://schemas.microsoft.com/office/drawing/2014/main" id="{7960E38B-83A4-48D5-B6BE-5ADF4A96E71B}"/>
              </a:ext>
            </a:extLst>
          </p:cNvPr>
          <p:cNvGrpSpPr/>
          <p:nvPr/>
        </p:nvGrpSpPr>
        <p:grpSpPr>
          <a:xfrm>
            <a:off x="838140" y="1218574"/>
            <a:ext cx="10950186" cy="4834397"/>
            <a:chOff x="838140" y="1218574"/>
            <a:chExt cx="10950186" cy="4834397"/>
          </a:xfrm>
        </p:grpSpPr>
        <p:grpSp>
          <p:nvGrpSpPr>
            <p:cNvPr id="6" name="Group 40">
              <a:extLst>
                <a:ext uri="{FF2B5EF4-FFF2-40B4-BE49-F238E27FC236}">
                  <a16:creationId xmlns:a16="http://schemas.microsoft.com/office/drawing/2014/main" id="{F54E46A8-F235-476A-9F57-DA05709128F0}"/>
                </a:ext>
              </a:extLst>
            </p:cNvPr>
            <p:cNvGrpSpPr/>
            <p:nvPr/>
          </p:nvGrpSpPr>
          <p:grpSpPr>
            <a:xfrm>
              <a:off x="7114474" y="1709770"/>
              <a:ext cx="410543" cy="4336668"/>
              <a:chOff x="4671460" y="1745729"/>
              <a:chExt cx="320039" cy="4562474"/>
            </a:xfrm>
            <a:solidFill>
              <a:srgbClr val="800000"/>
            </a:solidFill>
          </p:grpSpPr>
          <p:sp>
            <p:nvSpPr>
              <p:cNvPr id="40" name="Rectangle 73">
                <a:extLst>
                  <a:ext uri="{FF2B5EF4-FFF2-40B4-BE49-F238E27FC236}">
                    <a16:creationId xmlns:a16="http://schemas.microsoft.com/office/drawing/2014/main" id="{8CE08DFB-A2D8-432B-8A23-381DC247DBD7}"/>
                  </a:ext>
                </a:extLst>
              </p:cNvPr>
              <p:cNvSpPr/>
              <p:nvPr/>
            </p:nvSpPr>
            <p:spPr bwMode="auto">
              <a:xfrm rot="10800000">
                <a:off x="4671461" y="1745729"/>
                <a:ext cx="319054" cy="673233"/>
              </a:xfrm>
              <a:prstGeom prst="rect">
                <a:avLst/>
              </a:prstGeom>
              <a:solidFill>
                <a:schemeClr val="accent3"/>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1" name="Right Triangle 74">
                <a:extLst>
                  <a:ext uri="{FF2B5EF4-FFF2-40B4-BE49-F238E27FC236}">
                    <a16:creationId xmlns:a16="http://schemas.microsoft.com/office/drawing/2014/main" id="{BBA8F8ED-E501-461C-AF3D-C7BE4B2A63AC}"/>
                  </a:ext>
                </a:extLst>
              </p:cNvPr>
              <p:cNvSpPr/>
              <p:nvPr/>
            </p:nvSpPr>
            <p:spPr bwMode="auto">
              <a:xfrm rot="10800000">
                <a:off x="4671460" y="2418961"/>
                <a:ext cx="320039" cy="3889242"/>
              </a:xfrm>
              <a:prstGeom prst="rtTriangle">
                <a:avLst/>
              </a:prstGeom>
              <a:solidFill>
                <a:schemeClr val="accent3"/>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8" name="Text Placeholder 16">
              <a:extLst>
                <a:ext uri="{FF2B5EF4-FFF2-40B4-BE49-F238E27FC236}">
                  <a16:creationId xmlns:a16="http://schemas.microsoft.com/office/drawing/2014/main" id="{C35F817A-9593-4D1B-9FE5-398521BE1A37}"/>
                </a:ext>
              </a:extLst>
            </p:cNvPr>
            <p:cNvSpPr txBox="1">
              <a:spLocks/>
            </p:cNvSpPr>
            <p:nvPr/>
          </p:nvSpPr>
          <p:spPr>
            <a:xfrm>
              <a:off x="838140" y="1218574"/>
              <a:ext cx="2285405"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Problema</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ML</a:t>
              </a:r>
            </a:p>
          </p:txBody>
        </p:sp>
        <p:cxnSp>
          <p:nvCxnSpPr>
            <p:cNvPr id="9" name="Straight Connector 42">
              <a:extLst>
                <a:ext uri="{FF2B5EF4-FFF2-40B4-BE49-F238E27FC236}">
                  <a16:creationId xmlns:a16="http://schemas.microsoft.com/office/drawing/2014/main" id="{F25C07AD-B3D9-4D8B-889E-639E820FAD2B}"/>
                </a:ext>
              </a:extLst>
            </p:cNvPr>
            <p:cNvCxnSpPr/>
            <p:nvPr/>
          </p:nvCxnSpPr>
          <p:spPr bwMode="auto">
            <a:xfrm>
              <a:off x="852425" y="1612106"/>
              <a:ext cx="2285405"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0" name="Text Placeholder 16">
              <a:extLst>
                <a:ext uri="{FF2B5EF4-FFF2-40B4-BE49-F238E27FC236}">
                  <a16:creationId xmlns:a16="http://schemas.microsoft.com/office/drawing/2014/main" id="{E005721A-E67A-4115-B6F2-76C951595FA8}"/>
                </a:ext>
              </a:extLst>
            </p:cNvPr>
            <p:cNvSpPr txBox="1">
              <a:spLocks/>
            </p:cNvSpPr>
            <p:nvPr/>
          </p:nvSpPr>
          <p:spPr>
            <a:xfrm>
              <a:off x="3303618" y="1218574"/>
              <a:ext cx="384722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Descrição</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p>
          </p:txBody>
        </p:sp>
        <p:cxnSp>
          <p:nvCxnSpPr>
            <p:cNvPr id="11" name="Straight Connector 44">
              <a:extLst>
                <a:ext uri="{FF2B5EF4-FFF2-40B4-BE49-F238E27FC236}">
                  <a16:creationId xmlns:a16="http://schemas.microsoft.com/office/drawing/2014/main" id="{726B89E3-8E17-4156-A271-A4E7FA088F37}"/>
                </a:ext>
              </a:extLst>
            </p:cNvPr>
            <p:cNvCxnSpPr/>
            <p:nvPr/>
          </p:nvCxnSpPr>
          <p:spPr bwMode="auto">
            <a:xfrm>
              <a:off x="3268929" y="1612106"/>
              <a:ext cx="384722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3" name="Rectangle 46">
              <a:extLst>
                <a:ext uri="{FF2B5EF4-FFF2-40B4-BE49-F238E27FC236}">
                  <a16:creationId xmlns:a16="http://schemas.microsoft.com/office/drawing/2014/main" id="{D76911AF-6C33-4C54-B152-A576F73E3FAC}"/>
                </a:ext>
              </a:extLst>
            </p:cNvPr>
            <p:cNvSpPr/>
            <p:nvPr/>
          </p:nvSpPr>
          <p:spPr bwMode="auto">
            <a:xfrm>
              <a:off x="838140" y="245673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Recomendação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 name="Rectangle 47">
              <a:extLst>
                <a:ext uri="{FF2B5EF4-FFF2-40B4-BE49-F238E27FC236}">
                  <a16:creationId xmlns:a16="http://schemas.microsoft.com/office/drawing/2014/main" id="{2F667BF8-07EE-42A1-8173-7C2D453CB325}"/>
                </a:ext>
              </a:extLst>
            </p:cNvPr>
            <p:cNvSpPr/>
            <p:nvPr/>
          </p:nvSpPr>
          <p:spPr bwMode="auto">
            <a:xfrm>
              <a:off x="838140" y="319716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Classificação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 name="Rectangle 48">
              <a:extLst>
                <a:ext uri="{FF2B5EF4-FFF2-40B4-BE49-F238E27FC236}">
                  <a16:creationId xmlns:a16="http://schemas.microsoft.com/office/drawing/2014/main" id="{D541A967-E7C9-4CB5-A48E-9D722A023126}"/>
                </a:ext>
              </a:extLst>
            </p:cNvPr>
            <p:cNvSpPr/>
            <p:nvPr/>
          </p:nvSpPr>
          <p:spPr bwMode="auto">
            <a:xfrm>
              <a:off x="838140" y="393759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Regressão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0" name="Rectangle 53">
              <a:extLst>
                <a:ext uri="{FF2B5EF4-FFF2-40B4-BE49-F238E27FC236}">
                  <a16:creationId xmlns:a16="http://schemas.microsoft.com/office/drawing/2014/main" id="{35CBA7D3-1CB8-4DC5-80D5-47DD40548E32}"/>
                </a:ext>
              </a:extLst>
            </p:cNvPr>
            <p:cNvSpPr/>
            <p:nvPr/>
          </p:nvSpPr>
          <p:spPr bwMode="auto">
            <a:xfrm>
              <a:off x="838140" y="467802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Agrupamento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22" name="Group 55">
              <a:extLst>
                <a:ext uri="{FF2B5EF4-FFF2-40B4-BE49-F238E27FC236}">
                  <a16:creationId xmlns:a16="http://schemas.microsoft.com/office/drawing/2014/main" id="{A92DEFDA-1078-41BA-9B11-CDA592056D04}"/>
                </a:ext>
              </a:extLst>
            </p:cNvPr>
            <p:cNvGrpSpPr>
              <a:grpSpLocks noChangeAspect="1"/>
            </p:cNvGrpSpPr>
            <p:nvPr/>
          </p:nvGrpSpPr>
          <p:grpSpPr>
            <a:xfrm>
              <a:off x="1061689" y="5629902"/>
              <a:ext cx="371878" cy="365665"/>
              <a:chOff x="8146160" y="1934179"/>
              <a:chExt cx="851125" cy="836906"/>
            </a:xfrm>
          </p:grpSpPr>
          <p:sp>
            <p:nvSpPr>
              <p:cNvPr id="30" name="Trapezoid 63">
                <a:extLst>
                  <a:ext uri="{FF2B5EF4-FFF2-40B4-BE49-F238E27FC236}">
                    <a16:creationId xmlns:a16="http://schemas.microsoft.com/office/drawing/2014/main" id="{71AF04AF-686C-4548-83AB-7A786181D66E}"/>
                  </a:ext>
                </a:extLst>
              </p:cNvPr>
              <p:cNvSpPr/>
              <p:nvPr/>
            </p:nvSpPr>
            <p:spPr bwMode="auto">
              <a:xfrm>
                <a:off x="8726829" y="1934179"/>
                <a:ext cx="270456" cy="836906"/>
              </a:xfrm>
              <a:prstGeom prst="trapezoid">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1" name="Right Triangle 64">
                <a:extLst>
                  <a:ext uri="{FF2B5EF4-FFF2-40B4-BE49-F238E27FC236}">
                    <a16:creationId xmlns:a16="http://schemas.microsoft.com/office/drawing/2014/main" id="{D8F77CD1-587A-47EC-A101-AC8BA0B04197}"/>
                  </a:ext>
                </a:extLst>
              </p:cNvPr>
              <p:cNvSpPr/>
              <p:nvPr/>
            </p:nvSpPr>
            <p:spPr bwMode="auto">
              <a:xfrm flipH="1">
                <a:off x="8146160"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2" name="Right Triangle 65">
                <a:extLst>
                  <a:ext uri="{FF2B5EF4-FFF2-40B4-BE49-F238E27FC236}">
                    <a16:creationId xmlns:a16="http://schemas.microsoft.com/office/drawing/2014/main" id="{638F1889-35BA-4095-8C15-4B83A72D3FA8}"/>
                  </a:ext>
                </a:extLst>
              </p:cNvPr>
              <p:cNvSpPr/>
              <p:nvPr/>
            </p:nvSpPr>
            <p:spPr bwMode="auto">
              <a:xfrm flipH="1">
                <a:off x="8407328"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3" name="Rectangle 66">
                <a:extLst>
                  <a:ext uri="{FF2B5EF4-FFF2-40B4-BE49-F238E27FC236}">
                    <a16:creationId xmlns:a16="http://schemas.microsoft.com/office/drawing/2014/main" id="{BC654674-1516-4E57-8D5D-2B8A0B4E8FC5}"/>
                  </a:ext>
                </a:extLst>
              </p:cNvPr>
              <p:cNvSpPr/>
              <p:nvPr/>
            </p:nvSpPr>
            <p:spPr bwMode="auto">
              <a:xfrm>
                <a:off x="8146160" y="23491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4" name="Rectangle 67">
                <a:extLst>
                  <a:ext uri="{FF2B5EF4-FFF2-40B4-BE49-F238E27FC236}">
                    <a16:creationId xmlns:a16="http://schemas.microsoft.com/office/drawing/2014/main" id="{B965E2C3-69B9-4781-AA99-BEE81A10C29B}"/>
                  </a:ext>
                </a:extLst>
              </p:cNvPr>
              <p:cNvSpPr/>
              <p:nvPr/>
            </p:nvSpPr>
            <p:spPr bwMode="auto">
              <a:xfrm>
                <a:off x="8146160" y="25015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5" name="Rectangle 68">
                <a:extLst>
                  <a:ext uri="{FF2B5EF4-FFF2-40B4-BE49-F238E27FC236}">
                    <a16:creationId xmlns:a16="http://schemas.microsoft.com/office/drawing/2014/main" id="{2A34D826-90AF-4BE2-A901-231494A41BC9}"/>
                  </a:ext>
                </a:extLst>
              </p:cNvPr>
              <p:cNvSpPr/>
              <p:nvPr/>
            </p:nvSpPr>
            <p:spPr bwMode="auto">
              <a:xfrm>
                <a:off x="8146160" y="2647896"/>
                <a:ext cx="594360" cy="123189"/>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6" name="Rectangle 69">
                <a:extLst>
                  <a:ext uri="{FF2B5EF4-FFF2-40B4-BE49-F238E27FC236}">
                    <a16:creationId xmlns:a16="http://schemas.microsoft.com/office/drawing/2014/main" id="{55658EEC-DED5-4297-9A43-DD6EC02C7200}"/>
                  </a:ext>
                </a:extLst>
              </p:cNvPr>
              <p:cNvSpPr/>
              <p:nvPr/>
            </p:nvSpPr>
            <p:spPr bwMode="auto">
              <a:xfrm>
                <a:off x="814616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7" name="Rectangle 70">
                <a:extLst>
                  <a:ext uri="{FF2B5EF4-FFF2-40B4-BE49-F238E27FC236}">
                    <a16:creationId xmlns:a16="http://schemas.microsoft.com/office/drawing/2014/main" id="{25BA9BC6-3D3D-4EE6-BEEA-B8E5FABE4D8E}"/>
                  </a:ext>
                </a:extLst>
              </p:cNvPr>
              <p:cNvSpPr/>
              <p:nvPr/>
            </p:nvSpPr>
            <p:spPr bwMode="auto">
              <a:xfrm>
                <a:off x="8313800" y="2387279"/>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8" name="Rectangle 71">
                <a:extLst>
                  <a:ext uri="{FF2B5EF4-FFF2-40B4-BE49-F238E27FC236}">
                    <a16:creationId xmlns:a16="http://schemas.microsoft.com/office/drawing/2014/main" id="{220724DC-99AE-493F-9B5E-B232CBB9A7E3}"/>
                  </a:ext>
                </a:extLst>
              </p:cNvPr>
              <p:cNvSpPr/>
              <p:nvPr/>
            </p:nvSpPr>
            <p:spPr bwMode="auto">
              <a:xfrm>
                <a:off x="848144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9" name="Rectangle 72">
                <a:extLst>
                  <a:ext uri="{FF2B5EF4-FFF2-40B4-BE49-F238E27FC236}">
                    <a16:creationId xmlns:a16="http://schemas.microsoft.com/office/drawing/2014/main" id="{EBDEB1EF-3551-45FC-9AD9-223F5D213D56}"/>
                  </a:ext>
                </a:extLst>
              </p:cNvPr>
              <p:cNvSpPr/>
              <p:nvPr/>
            </p:nvSpPr>
            <p:spPr bwMode="auto">
              <a:xfrm>
                <a:off x="8649079" y="2352632"/>
                <a:ext cx="121433"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23" name="Text Placeholder 16">
              <a:extLst>
                <a:ext uri="{FF2B5EF4-FFF2-40B4-BE49-F238E27FC236}">
                  <a16:creationId xmlns:a16="http://schemas.microsoft.com/office/drawing/2014/main" id="{8B0D7ED7-19DC-4EAB-98E1-2D4680B6F733}"/>
                </a:ext>
              </a:extLst>
            </p:cNvPr>
            <p:cNvSpPr txBox="1">
              <a:spLocks/>
            </p:cNvSpPr>
            <p:nvPr/>
          </p:nvSpPr>
          <p:spPr>
            <a:xfrm>
              <a:off x="7511872" y="1218574"/>
              <a:ext cx="427645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Exemplo</a:t>
              </a: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24" name="Straight Connector 57">
              <a:extLst>
                <a:ext uri="{FF2B5EF4-FFF2-40B4-BE49-F238E27FC236}">
                  <a16:creationId xmlns:a16="http://schemas.microsoft.com/office/drawing/2014/main" id="{5E1D1287-7EEB-46D3-ABDD-8497868B737D}"/>
                </a:ext>
              </a:extLst>
            </p:cNvPr>
            <p:cNvCxnSpPr/>
            <p:nvPr/>
          </p:nvCxnSpPr>
          <p:spPr bwMode="auto">
            <a:xfrm>
              <a:off x="7511873" y="1612106"/>
              <a:ext cx="427645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25" name="Rectangle 58">
              <a:extLst>
                <a:ext uri="{FF2B5EF4-FFF2-40B4-BE49-F238E27FC236}">
                  <a16:creationId xmlns:a16="http://schemas.microsoft.com/office/drawing/2014/main" id="{9B63424F-EFCC-4EC3-B2BC-88EF41D580A5}"/>
                </a:ext>
              </a:extLst>
            </p:cNvPr>
            <p:cNvSpPr/>
            <p:nvPr/>
          </p:nvSpPr>
          <p:spPr bwMode="auto">
            <a:xfrm>
              <a:off x="838140" y="5413057"/>
              <a:ext cx="2285405" cy="639913"/>
            </a:xfrm>
            <a:prstGeom prst="rect">
              <a:avLst/>
            </a:prstGeom>
            <a:solidFill>
              <a:schemeClr val="bg2">
                <a:lumMod val="5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Detecção</a:t>
              </a: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a:t>
              </a: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Anomalia</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7" name="Content Placeholder 4">
              <a:extLst>
                <a:ext uri="{FF2B5EF4-FFF2-40B4-BE49-F238E27FC236}">
                  <a16:creationId xmlns:a16="http://schemas.microsoft.com/office/drawing/2014/main" id="{9140B9C7-4268-4DE3-8E98-65ED8A95468A}"/>
                </a:ext>
              </a:extLst>
            </p:cNvPr>
            <p:cNvSpPr txBox="1">
              <a:spLocks/>
            </p:cNvSpPr>
            <p:nvPr/>
          </p:nvSpPr>
          <p:spPr bwMode="gray">
            <a:xfrm>
              <a:off x="7511870" y="1716301"/>
              <a:ext cx="4276454" cy="4336670"/>
            </a:xfrm>
            <a:prstGeom prst="rect">
              <a:avLst/>
            </a:prstGeom>
            <a:solidFill>
              <a:schemeClr val="bg1"/>
            </a:solidFill>
            <a:ln w="19050">
              <a:solidFill>
                <a:schemeClr val="accent3"/>
              </a:solidFill>
            </a:ln>
          </p:spPr>
          <p:txBody>
            <a:bodyPr lIns="182832" tIns="91416" rIns="182832" bIns="457081"/>
            <a:lstStyle>
              <a:lvl1pPr marL="249500" indent="-249500" algn="l" defTabSz="997999" rtl="0" eaLnBrk="1" latinLnBrk="0" hangingPunct="1">
                <a:lnSpc>
                  <a:spcPct val="90000"/>
                </a:lnSpc>
                <a:spcBef>
                  <a:spcPts val="1092"/>
                </a:spcBef>
                <a:buFont typeface="Arial" panose="020B0604020202020204" pitchFamily="34" charset="0"/>
                <a:buChar char="•"/>
                <a:defRPr sz="3000" kern="1200">
                  <a:solidFill>
                    <a:schemeClr val="tx1"/>
                  </a:solidFill>
                  <a:latin typeface="+mn-lt"/>
                  <a:ea typeface="+mn-ea"/>
                  <a:cs typeface="+mn-cs"/>
                </a:defRPr>
              </a:lvl1pPr>
              <a:lvl2pPr marL="748500" indent="-249500" algn="l" defTabSz="997999" rtl="0" eaLnBrk="1" latinLnBrk="0" hangingPunct="1">
                <a:lnSpc>
                  <a:spcPct val="90000"/>
                </a:lnSpc>
                <a:spcBef>
                  <a:spcPts val="545"/>
                </a:spcBef>
                <a:buFont typeface="Arial" panose="020B0604020202020204" pitchFamily="34" charset="0"/>
                <a:buChar char="•"/>
                <a:defRPr sz="2600" kern="1200">
                  <a:solidFill>
                    <a:schemeClr val="tx1"/>
                  </a:solidFill>
                  <a:latin typeface="+mn-lt"/>
                  <a:ea typeface="+mn-ea"/>
                  <a:cs typeface="+mn-cs"/>
                </a:defRPr>
              </a:lvl2pPr>
              <a:lvl3pPr marL="1247500" indent="-249500" algn="l" defTabSz="997999" rtl="0" eaLnBrk="1" latinLnBrk="0" hangingPunct="1">
                <a:lnSpc>
                  <a:spcPct val="90000"/>
                </a:lnSpc>
                <a:spcBef>
                  <a:spcPts val="545"/>
                </a:spcBef>
                <a:buFont typeface="Arial" panose="020B0604020202020204" pitchFamily="34" charset="0"/>
                <a:buChar char="•"/>
                <a:defRPr sz="2200" kern="1200">
                  <a:solidFill>
                    <a:schemeClr val="tx1"/>
                  </a:solidFill>
                  <a:latin typeface="+mn-lt"/>
                  <a:ea typeface="+mn-ea"/>
                  <a:cs typeface="+mn-cs"/>
                </a:defRPr>
              </a:lvl3pPr>
              <a:lvl4pPr marL="1746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4pPr>
              <a:lvl5pPr marL="2245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5pPr>
              <a:lvl6pPr marL="2744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6pPr>
              <a:lvl7pPr marL="3243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7pPr>
              <a:lvl8pPr marL="3742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8pPr>
              <a:lvl9pPr marL="4241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9pPr>
            </a:lstStyle>
            <a:p>
              <a:pPr marL="0" indent="0">
                <a:buNone/>
              </a:pPr>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Ranking algorithm within Amazon Search</a:t>
              </a:r>
            </a:p>
          </p:txBody>
        </p:sp>
        <p:pic>
          <p:nvPicPr>
            <p:cNvPr id="28" name="Picture 61">
              <a:extLst>
                <a:ext uri="{FF2B5EF4-FFF2-40B4-BE49-F238E27FC236}">
                  <a16:creationId xmlns:a16="http://schemas.microsoft.com/office/drawing/2014/main" id="{C98ABE43-7101-45C1-92BB-2261D4905D68}"/>
                </a:ext>
              </a:extLst>
            </p:cNvPr>
            <p:cNvPicPr>
              <a:picLocks noChangeAspect="1"/>
            </p:cNvPicPr>
            <p:nvPr/>
          </p:nvPicPr>
          <p:blipFill>
            <a:blip r:embed="rId3"/>
            <a:stretch>
              <a:fillRect/>
            </a:stretch>
          </p:blipFill>
          <p:spPr>
            <a:xfrm>
              <a:off x="7690347" y="2205789"/>
              <a:ext cx="3927127" cy="360425"/>
            </a:xfrm>
            <a:prstGeom prst="rect">
              <a:avLst/>
            </a:prstGeom>
          </p:spPr>
        </p:pic>
      </p:grpSp>
      <p:sp>
        <p:nvSpPr>
          <p:cNvPr id="2" name="Rectangle 45">
            <a:extLst>
              <a:ext uri="{FF2B5EF4-FFF2-40B4-BE49-F238E27FC236}">
                <a16:creationId xmlns:a16="http://schemas.microsoft.com/office/drawing/2014/main" id="{52C5E2A2-50C0-4180-8EAA-DB0DAA129B60}"/>
              </a:ext>
            </a:extLst>
          </p:cNvPr>
          <p:cNvSpPr/>
          <p:nvPr/>
        </p:nvSpPr>
        <p:spPr bwMode="auto">
          <a:xfrm>
            <a:off x="838140" y="1716301"/>
            <a:ext cx="2285405" cy="639913"/>
          </a:xfrm>
          <a:prstGeom prst="rect">
            <a:avLst/>
          </a:prstGeom>
          <a:solidFill>
            <a:schemeClr val="accent2"/>
          </a:solidFill>
          <a:ln w="19050"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Ranking</a:t>
            </a:r>
          </a:p>
        </p:txBody>
      </p:sp>
      <p:sp>
        <p:nvSpPr>
          <p:cNvPr id="44" name="Content Placeholder 22">
            <a:extLst>
              <a:ext uri="{FF2B5EF4-FFF2-40B4-BE49-F238E27FC236}">
                <a16:creationId xmlns:a16="http://schemas.microsoft.com/office/drawing/2014/main" id="{2AD5B054-15B4-44E9-930C-8C67A589949F}"/>
              </a:ext>
            </a:extLst>
          </p:cNvPr>
          <p:cNvSpPr txBox="1">
            <a:spLocks/>
          </p:cNvSpPr>
          <p:nvPr/>
        </p:nvSpPr>
        <p:spPr>
          <a:xfrm>
            <a:off x="3267250" y="1716301"/>
            <a:ext cx="3847223" cy="639913"/>
          </a:xfrm>
          <a:prstGeom prst="rect">
            <a:avLst/>
          </a:prstGeom>
          <a:noFill/>
          <a:ln>
            <a:solidFill>
              <a:schemeClr val="bg1">
                <a:lumMod val="85000"/>
              </a:schemeClr>
            </a:solidFill>
          </a:ln>
        </p:spPr>
        <p:txBody>
          <a:bodyPr lIns="91416" rIns="91416" anchor="ctr"/>
          <a:lstStyle>
            <a:defPPr>
              <a:defRPr lang="en-US"/>
            </a:defPPr>
            <a:lvl1pPr defTabSz="914400">
              <a:defRPr sz="1200"/>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Ajudando os usuários a encontrar o que é mais relevante.</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6" name="Content Placeholder 22">
            <a:extLst>
              <a:ext uri="{FF2B5EF4-FFF2-40B4-BE49-F238E27FC236}">
                <a16:creationId xmlns:a16="http://schemas.microsoft.com/office/drawing/2014/main" id="{AD18C1FE-0128-42FC-BE90-FBEE67D0C057}"/>
              </a:ext>
            </a:extLst>
          </p:cNvPr>
          <p:cNvSpPr txBox="1">
            <a:spLocks/>
          </p:cNvSpPr>
          <p:nvPr/>
        </p:nvSpPr>
        <p:spPr>
          <a:xfrm>
            <a:off x="3268929" y="2455653"/>
            <a:ext cx="3847223" cy="639913"/>
          </a:xfrm>
          <a:prstGeom prst="rect">
            <a:avLst/>
          </a:prstGeom>
          <a:noFill/>
          <a:ln w="19050">
            <a:solidFill>
              <a:schemeClr val="accent3"/>
            </a:solidFill>
          </a:ln>
        </p:spPr>
        <p:txBody>
          <a:bodyPr lIns="91416" rIns="91416" anchor="ctr"/>
          <a:lstStyle>
            <a:defPPr>
              <a:defRPr lang="en-US"/>
            </a:defPPr>
            <a:lvl1pPr defTabSz="914400">
              <a:defRPr sz="1400">
                <a:latin typeface="+mj-lt"/>
              </a:defRPr>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Dar aos usuários o que eles podem estar mais interessados.</a:t>
            </a: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8" name="Content Placeholder 22">
            <a:extLst>
              <a:ext uri="{FF2B5EF4-FFF2-40B4-BE49-F238E27FC236}">
                <a16:creationId xmlns:a16="http://schemas.microsoft.com/office/drawing/2014/main" id="{D73111C3-B2A6-40D7-92A6-5A3C5F2AD362}"/>
              </a:ext>
            </a:extLst>
          </p:cNvPr>
          <p:cNvSpPr txBox="1">
            <a:spLocks/>
          </p:cNvSpPr>
          <p:nvPr/>
        </p:nvSpPr>
        <p:spPr>
          <a:xfrm>
            <a:off x="3268929" y="3195004"/>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Descobrir que tipo de coisa é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50" name="Content Placeholder 22">
            <a:extLst>
              <a:ext uri="{FF2B5EF4-FFF2-40B4-BE49-F238E27FC236}">
                <a16:creationId xmlns:a16="http://schemas.microsoft.com/office/drawing/2014/main" id="{F93DD6BB-6BFE-4820-9790-92BCD83FFD69}"/>
              </a:ext>
            </a:extLst>
          </p:cNvPr>
          <p:cNvSpPr txBox="1">
            <a:spLocks/>
          </p:cNvSpPr>
          <p:nvPr/>
        </p:nvSpPr>
        <p:spPr>
          <a:xfrm>
            <a:off x="3268929" y="541305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Encontrando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incomuns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
        <p:nvSpPr>
          <p:cNvPr id="52" name="Content Placeholder 22">
            <a:extLst>
              <a:ext uri="{FF2B5EF4-FFF2-40B4-BE49-F238E27FC236}">
                <a16:creationId xmlns:a16="http://schemas.microsoft.com/office/drawing/2014/main" id="{F5F72489-E3D1-4641-8961-79F972499C79}"/>
              </a:ext>
            </a:extLst>
          </p:cNvPr>
          <p:cNvSpPr txBox="1">
            <a:spLocks/>
          </p:cNvSpPr>
          <p:nvPr/>
        </p:nvSpPr>
        <p:spPr>
          <a:xfrm>
            <a:off x="3268929" y="3934356"/>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Prever o valor numérico de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54" name="Content Placeholder 22">
            <a:extLst>
              <a:ext uri="{FF2B5EF4-FFF2-40B4-BE49-F238E27FC236}">
                <a16:creationId xmlns:a16="http://schemas.microsoft.com/office/drawing/2014/main" id="{B22E1480-D7C0-4847-9E69-71F065F2983A}"/>
              </a:ext>
            </a:extLst>
          </p:cNvPr>
          <p:cNvSpPr txBox="1">
            <a:spLocks/>
          </p:cNvSpPr>
          <p:nvPr/>
        </p:nvSpPr>
        <p:spPr>
          <a:xfrm>
            <a:off x="3267252" y="467370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Juntando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as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semelhantes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pic>
        <p:nvPicPr>
          <p:cNvPr id="16" name="Imagem 15">
            <a:extLst>
              <a:ext uri="{FF2B5EF4-FFF2-40B4-BE49-F238E27FC236}">
                <a16:creationId xmlns:a16="http://schemas.microsoft.com/office/drawing/2014/main" id="{EDA32971-4314-4E1E-B87B-8005CF2E54E9}"/>
              </a:ext>
            </a:extLst>
          </p:cNvPr>
          <p:cNvPicPr>
            <a:picLocks noChangeAspect="1"/>
          </p:cNvPicPr>
          <p:nvPr/>
        </p:nvPicPr>
        <p:blipFill>
          <a:blip r:embed="rId4"/>
          <a:stretch>
            <a:fillRect/>
          </a:stretch>
        </p:blipFill>
        <p:spPr>
          <a:xfrm>
            <a:off x="7935765" y="2768112"/>
            <a:ext cx="3418035" cy="2999961"/>
          </a:xfrm>
          <a:prstGeom prst="rect">
            <a:avLst/>
          </a:prstGeom>
        </p:spPr>
      </p:pic>
    </p:spTree>
    <p:extLst>
      <p:ext uri="{BB962C8B-B14F-4D97-AF65-F5344CB8AC3E}">
        <p14:creationId xmlns:p14="http://schemas.microsoft.com/office/powerpoint/2010/main" val="1716758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lumMod val="95000"/>
                </a:schemeClr>
              </a:solidFill>
              <a:latin typeface="Abadi Extra Light" panose="020B0204020104020204" pitchFamily="34" charset="0"/>
            </a:endParaRPr>
          </a:p>
        </p:txBody>
      </p:sp>
      <p:sp>
        <p:nvSpPr>
          <p:cNvPr id="4" name="Title 1">
            <a:extLst>
              <a:ext uri="{FF2B5EF4-FFF2-40B4-BE49-F238E27FC236}">
                <a16:creationId xmlns:a16="http://schemas.microsoft.com/office/drawing/2014/main" id="{FA72A6F6-E1F9-405C-B68A-D81E01253DAB}"/>
              </a:ext>
            </a:extLst>
          </p:cNvPr>
          <p:cNvSpPr>
            <a:spLocks noGrp="1"/>
          </p:cNvSpPr>
          <p:nvPr>
            <p:ph type="title"/>
          </p:nvPr>
        </p:nvSpPr>
        <p:spPr>
          <a:xfrm>
            <a:off x="496878" y="479421"/>
            <a:ext cx="10515600" cy="992183"/>
          </a:xfrm>
        </p:spPr>
        <p:txBody>
          <a:bodyPr/>
          <a:lstStyle/>
          <a:p>
            <a:r>
              <a:rPr lang="en-US"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Aplicações</a:t>
            </a:r>
            <a:r>
              <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Machine Learning</a:t>
            </a:r>
          </a:p>
        </p:txBody>
      </p:sp>
      <p:grpSp>
        <p:nvGrpSpPr>
          <p:cNvPr id="5" name="Group 38">
            <a:extLst>
              <a:ext uri="{FF2B5EF4-FFF2-40B4-BE49-F238E27FC236}">
                <a16:creationId xmlns:a16="http://schemas.microsoft.com/office/drawing/2014/main" id="{B0F82DE9-A507-4F58-874D-BB31CE4DE00D}"/>
              </a:ext>
            </a:extLst>
          </p:cNvPr>
          <p:cNvGrpSpPr/>
          <p:nvPr/>
        </p:nvGrpSpPr>
        <p:grpSpPr>
          <a:xfrm>
            <a:off x="838140" y="1218574"/>
            <a:ext cx="10950186" cy="4834397"/>
            <a:chOff x="838140" y="1218574"/>
            <a:chExt cx="10950186" cy="4834397"/>
          </a:xfrm>
        </p:grpSpPr>
        <p:grpSp>
          <p:nvGrpSpPr>
            <p:cNvPr id="6" name="Group 75">
              <a:extLst>
                <a:ext uri="{FF2B5EF4-FFF2-40B4-BE49-F238E27FC236}">
                  <a16:creationId xmlns:a16="http://schemas.microsoft.com/office/drawing/2014/main" id="{A464172D-E028-4E1F-81AA-552E0FA7A2FE}"/>
                </a:ext>
              </a:extLst>
            </p:cNvPr>
            <p:cNvGrpSpPr/>
            <p:nvPr/>
          </p:nvGrpSpPr>
          <p:grpSpPr>
            <a:xfrm>
              <a:off x="7114473" y="1696022"/>
              <a:ext cx="410543" cy="4341714"/>
              <a:chOff x="4743448" y="1752601"/>
              <a:chExt cx="247651" cy="4562473"/>
            </a:xfrm>
            <a:solidFill>
              <a:srgbClr val="800000"/>
            </a:solidFill>
          </p:grpSpPr>
          <p:sp>
            <p:nvSpPr>
              <p:cNvPr id="40" name="Rectangle 108">
                <a:extLst>
                  <a:ext uri="{FF2B5EF4-FFF2-40B4-BE49-F238E27FC236}">
                    <a16:creationId xmlns:a16="http://schemas.microsoft.com/office/drawing/2014/main" id="{1AA4A058-B60C-4419-BDCE-58890DE789D7}"/>
                  </a:ext>
                </a:extLst>
              </p:cNvPr>
              <p:cNvSpPr/>
              <p:nvPr/>
            </p:nvSpPr>
            <p:spPr bwMode="auto">
              <a:xfrm rot="10800000">
                <a:off x="4743449" y="2534846"/>
                <a:ext cx="246888" cy="672451"/>
              </a:xfrm>
              <a:prstGeom prst="rect">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1" name="Right Triangle 109">
                <a:extLst>
                  <a:ext uri="{FF2B5EF4-FFF2-40B4-BE49-F238E27FC236}">
                    <a16:creationId xmlns:a16="http://schemas.microsoft.com/office/drawing/2014/main" id="{C62C113C-B731-4D00-9CB8-7C7A249C6090}"/>
                  </a:ext>
                </a:extLst>
              </p:cNvPr>
              <p:cNvSpPr/>
              <p:nvPr/>
            </p:nvSpPr>
            <p:spPr bwMode="auto">
              <a:xfrm rot="10800000">
                <a:off x="4743449" y="3207296"/>
                <a:ext cx="247650" cy="3107778"/>
              </a:xfrm>
              <a:prstGeom prst="rtTriangle">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2" name="Right Triangle 110">
                <a:extLst>
                  <a:ext uri="{FF2B5EF4-FFF2-40B4-BE49-F238E27FC236}">
                    <a16:creationId xmlns:a16="http://schemas.microsoft.com/office/drawing/2014/main" id="{BE892F9B-C9DC-433A-96EB-46936D9F25B6}"/>
                  </a:ext>
                </a:extLst>
              </p:cNvPr>
              <p:cNvSpPr/>
              <p:nvPr/>
            </p:nvSpPr>
            <p:spPr bwMode="auto">
              <a:xfrm flipH="1">
                <a:off x="4743448" y="1752601"/>
                <a:ext cx="247650" cy="782245"/>
              </a:xfrm>
              <a:prstGeom prst="rtTriangle">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8" name="Text Placeholder 16">
              <a:extLst>
                <a:ext uri="{FF2B5EF4-FFF2-40B4-BE49-F238E27FC236}">
                  <a16:creationId xmlns:a16="http://schemas.microsoft.com/office/drawing/2014/main" id="{3D733B70-1B46-42D8-9965-1E5C7FDADADB}"/>
                </a:ext>
              </a:extLst>
            </p:cNvPr>
            <p:cNvSpPr txBox="1">
              <a:spLocks/>
            </p:cNvSpPr>
            <p:nvPr/>
          </p:nvSpPr>
          <p:spPr>
            <a:xfrm>
              <a:off x="838140" y="1218574"/>
              <a:ext cx="2285405"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Problema</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ML</a:t>
              </a:r>
            </a:p>
            <a:p>
              <a:pPr>
                <a:lnSpc>
                  <a:spcPct val="120000"/>
                </a:lnSpc>
                <a:spcBef>
                  <a:spcPct val="0"/>
                </a:spcBef>
              </a:pP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9" name="Straight Connector 77">
              <a:extLst>
                <a:ext uri="{FF2B5EF4-FFF2-40B4-BE49-F238E27FC236}">
                  <a16:creationId xmlns:a16="http://schemas.microsoft.com/office/drawing/2014/main" id="{A6AA83AF-E761-44FB-AF15-8D4AE55CA71D}"/>
                </a:ext>
              </a:extLst>
            </p:cNvPr>
            <p:cNvCxnSpPr/>
            <p:nvPr/>
          </p:nvCxnSpPr>
          <p:spPr bwMode="auto">
            <a:xfrm>
              <a:off x="852425" y="1612106"/>
              <a:ext cx="2285405"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0" name="Text Placeholder 16">
              <a:extLst>
                <a:ext uri="{FF2B5EF4-FFF2-40B4-BE49-F238E27FC236}">
                  <a16:creationId xmlns:a16="http://schemas.microsoft.com/office/drawing/2014/main" id="{A42CF0C3-AE91-4250-B2BC-FC03BF4DBCC5}"/>
                </a:ext>
              </a:extLst>
            </p:cNvPr>
            <p:cNvSpPr txBox="1">
              <a:spLocks/>
            </p:cNvSpPr>
            <p:nvPr/>
          </p:nvSpPr>
          <p:spPr>
            <a:xfrm>
              <a:off x="3303618" y="1218574"/>
              <a:ext cx="384722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Descrição</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p>
          </p:txBody>
        </p:sp>
        <p:cxnSp>
          <p:nvCxnSpPr>
            <p:cNvPr id="11" name="Straight Connector 79">
              <a:extLst>
                <a:ext uri="{FF2B5EF4-FFF2-40B4-BE49-F238E27FC236}">
                  <a16:creationId xmlns:a16="http://schemas.microsoft.com/office/drawing/2014/main" id="{6300B731-2F8C-4AF8-A1AD-9BF13FF6D949}"/>
                </a:ext>
              </a:extLst>
            </p:cNvPr>
            <p:cNvCxnSpPr/>
            <p:nvPr/>
          </p:nvCxnSpPr>
          <p:spPr bwMode="auto">
            <a:xfrm>
              <a:off x="3268929" y="1612106"/>
              <a:ext cx="384722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2" name="Rectangle 80">
              <a:extLst>
                <a:ext uri="{FF2B5EF4-FFF2-40B4-BE49-F238E27FC236}">
                  <a16:creationId xmlns:a16="http://schemas.microsoft.com/office/drawing/2014/main" id="{DB35A11B-7606-4EF0-8B77-FBA3CA580392}"/>
                </a:ext>
              </a:extLst>
            </p:cNvPr>
            <p:cNvSpPr/>
            <p:nvPr/>
          </p:nvSpPr>
          <p:spPr bwMode="auto">
            <a:xfrm>
              <a:off x="838140" y="171630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indent="-179334" algn="ctr" eaLnBrk="0" fontAlgn="base" hangingPunct="0">
                <a:spcAft>
                  <a:spcPct val="0"/>
                </a:spcAft>
                <a:buClr>
                  <a:schemeClr val="accent1"/>
                </a:buClr>
              </a:pP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Ranking</a:t>
              </a:r>
            </a:p>
          </p:txBody>
        </p:sp>
        <p:sp>
          <p:nvSpPr>
            <p:cNvPr id="13" name="Rectangle 81">
              <a:extLst>
                <a:ext uri="{FF2B5EF4-FFF2-40B4-BE49-F238E27FC236}">
                  <a16:creationId xmlns:a16="http://schemas.microsoft.com/office/drawing/2014/main" id="{DDF11183-94D1-4577-B711-4E3D709B8DA6}"/>
                </a:ext>
              </a:extLst>
            </p:cNvPr>
            <p:cNvSpPr/>
            <p:nvPr/>
          </p:nvSpPr>
          <p:spPr bwMode="auto">
            <a:xfrm>
              <a:off x="838140" y="2456731"/>
              <a:ext cx="2285405" cy="639913"/>
            </a:xfrm>
            <a:prstGeom prst="rect">
              <a:avLst/>
            </a:prstGeom>
            <a:solidFill>
              <a:schemeClr val="accent2"/>
            </a:solidFill>
            <a:ln w="19050"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Recomendação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 name="Rectangle 82">
              <a:extLst>
                <a:ext uri="{FF2B5EF4-FFF2-40B4-BE49-F238E27FC236}">
                  <a16:creationId xmlns:a16="http://schemas.microsoft.com/office/drawing/2014/main" id="{E82CF651-E8BC-49FA-862D-61D1F8F641CD}"/>
                </a:ext>
              </a:extLst>
            </p:cNvPr>
            <p:cNvSpPr/>
            <p:nvPr/>
          </p:nvSpPr>
          <p:spPr bwMode="auto">
            <a:xfrm>
              <a:off x="838140" y="319716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Classificação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 name="Rectangle 83">
              <a:extLst>
                <a:ext uri="{FF2B5EF4-FFF2-40B4-BE49-F238E27FC236}">
                  <a16:creationId xmlns:a16="http://schemas.microsoft.com/office/drawing/2014/main" id="{838048C0-CC98-4AA3-BBE0-288E1E69785D}"/>
                </a:ext>
              </a:extLst>
            </p:cNvPr>
            <p:cNvSpPr/>
            <p:nvPr/>
          </p:nvSpPr>
          <p:spPr bwMode="auto">
            <a:xfrm>
              <a:off x="838140" y="393759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Regressão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6" name="Content Placeholder 22">
              <a:extLst>
                <a:ext uri="{FF2B5EF4-FFF2-40B4-BE49-F238E27FC236}">
                  <a16:creationId xmlns:a16="http://schemas.microsoft.com/office/drawing/2014/main" id="{58E16323-9F22-4275-ADCA-71ECB236AEE9}"/>
                </a:ext>
              </a:extLst>
            </p:cNvPr>
            <p:cNvSpPr txBox="1">
              <a:spLocks/>
            </p:cNvSpPr>
            <p:nvPr/>
          </p:nvSpPr>
          <p:spPr>
            <a:xfrm>
              <a:off x="3267250" y="1716301"/>
              <a:ext cx="3847223" cy="639913"/>
            </a:xfrm>
            <a:prstGeom prst="rect">
              <a:avLst/>
            </a:prstGeom>
            <a:noFill/>
            <a:ln>
              <a:solidFill>
                <a:schemeClr val="bg1">
                  <a:lumMod val="85000"/>
                </a:schemeClr>
              </a:solidFill>
            </a:ln>
          </p:spPr>
          <p:txBody>
            <a:bodyPr lIns="91416" rIns="91416" anchor="ctr"/>
            <a:lstStyle>
              <a:defPPr>
                <a:defRPr lang="en-US"/>
              </a:defPPr>
              <a:lvl1pPr defTabSz="914400">
                <a:defRPr sz="1200"/>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Ajudando os usuários a encontrar o que é mais relevante.</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7" name="Content Placeholder 22">
              <a:extLst>
                <a:ext uri="{FF2B5EF4-FFF2-40B4-BE49-F238E27FC236}">
                  <a16:creationId xmlns:a16="http://schemas.microsoft.com/office/drawing/2014/main" id="{F71C3A99-B7F4-4461-A979-FA2005A45330}"/>
                </a:ext>
              </a:extLst>
            </p:cNvPr>
            <p:cNvSpPr txBox="1">
              <a:spLocks/>
            </p:cNvSpPr>
            <p:nvPr/>
          </p:nvSpPr>
          <p:spPr>
            <a:xfrm>
              <a:off x="3268929" y="2455653"/>
              <a:ext cx="3847223" cy="639913"/>
            </a:xfrm>
            <a:prstGeom prst="rect">
              <a:avLst/>
            </a:prstGeom>
            <a:noFill/>
            <a:ln w="19050">
              <a:solidFill>
                <a:schemeClr val="accent3"/>
              </a:solidFill>
            </a:ln>
          </p:spPr>
          <p:txBody>
            <a:bodyPr lIns="91416" rIns="91416" anchor="ctr"/>
            <a:lstStyle>
              <a:defPPr>
                <a:defRPr lang="en-US"/>
              </a:defPPr>
              <a:lvl1pPr defTabSz="914400">
                <a:defRPr sz="1400">
                  <a:latin typeface="+mj-lt"/>
                </a:defRPr>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Dar aos usuários o que eles podem estar mais interessados.</a:t>
              </a: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8" name="Content Placeholder 22">
              <a:extLst>
                <a:ext uri="{FF2B5EF4-FFF2-40B4-BE49-F238E27FC236}">
                  <a16:creationId xmlns:a16="http://schemas.microsoft.com/office/drawing/2014/main" id="{0E9B6EAE-8669-483D-A0B0-6C2F970197F6}"/>
                </a:ext>
              </a:extLst>
            </p:cNvPr>
            <p:cNvSpPr txBox="1">
              <a:spLocks/>
            </p:cNvSpPr>
            <p:nvPr/>
          </p:nvSpPr>
          <p:spPr>
            <a:xfrm>
              <a:off x="3268929" y="3195004"/>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Descobrir que tipo de coisa é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9" name="Content Placeholder 22">
              <a:extLst>
                <a:ext uri="{FF2B5EF4-FFF2-40B4-BE49-F238E27FC236}">
                  <a16:creationId xmlns:a16="http://schemas.microsoft.com/office/drawing/2014/main" id="{A3623B1F-F684-42F2-AD26-9BA1608803CE}"/>
                </a:ext>
              </a:extLst>
            </p:cNvPr>
            <p:cNvSpPr txBox="1">
              <a:spLocks/>
            </p:cNvSpPr>
            <p:nvPr/>
          </p:nvSpPr>
          <p:spPr>
            <a:xfrm>
              <a:off x="3268929" y="541305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Encontrando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incomuns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
          <p:nvSpPr>
            <p:cNvPr id="20" name="Rectangle 88">
              <a:extLst>
                <a:ext uri="{FF2B5EF4-FFF2-40B4-BE49-F238E27FC236}">
                  <a16:creationId xmlns:a16="http://schemas.microsoft.com/office/drawing/2014/main" id="{ABB43D8B-7920-45ED-8457-F28F4207949F}"/>
                </a:ext>
              </a:extLst>
            </p:cNvPr>
            <p:cNvSpPr/>
            <p:nvPr/>
          </p:nvSpPr>
          <p:spPr bwMode="auto">
            <a:xfrm>
              <a:off x="838140" y="467802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Agrupamento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1" name="Content Placeholder 22">
              <a:extLst>
                <a:ext uri="{FF2B5EF4-FFF2-40B4-BE49-F238E27FC236}">
                  <a16:creationId xmlns:a16="http://schemas.microsoft.com/office/drawing/2014/main" id="{B358BD24-3AAD-4AF3-91B5-73FAB3287F47}"/>
                </a:ext>
              </a:extLst>
            </p:cNvPr>
            <p:cNvSpPr txBox="1">
              <a:spLocks/>
            </p:cNvSpPr>
            <p:nvPr/>
          </p:nvSpPr>
          <p:spPr>
            <a:xfrm>
              <a:off x="3268929" y="3934356"/>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Prever o valor numérico de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22" name="Group 90">
              <a:extLst>
                <a:ext uri="{FF2B5EF4-FFF2-40B4-BE49-F238E27FC236}">
                  <a16:creationId xmlns:a16="http://schemas.microsoft.com/office/drawing/2014/main" id="{BD4742FA-5478-47BA-A2E1-97B2411C554A}"/>
                </a:ext>
              </a:extLst>
            </p:cNvPr>
            <p:cNvGrpSpPr>
              <a:grpSpLocks noChangeAspect="1"/>
            </p:cNvGrpSpPr>
            <p:nvPr/>
          </p:nvGrpSpPr>
          <p:grpSpPr>
            <a:xfrm>
              <a:off x="1061689" y="5629902"/>
              <a:ext cx="371878" cy="365665"/>
              <a:chOff x="8146160" y="1934179"/>
              <a:chExt cx="851125" cy="836906"/>
            </a:xfrm>
          </p:grpSpPr>
          <p:sp>
            <p:nvSpPr>
              <p:cNvPr id="30" name="Trapezoid 98">
                <a:extLst>
                  <a:ext uri="{FF2B5EF4-FFF2-40B4-BE49-F238E27FC236}">
                    <a16:creationId xmlns:a16="http://schemas.microsoft.com/office/drawing/2014/main" id="{67A44F6E-ED87-4200-9AE8-699E4E48A220}"/>
                  </a:ext>
                </a:extLst>
              </p:cNvPr>
              <p:cNvSpPr/>
              <p:nvPr/>
            </p:nvSpPr>
            <p:spPr bwMode="auto">
              <a:xfrm>
                <a:off x="8726829" y="1934179"/>
                <a:ext cx="270456" cy="836906"/>
              </a:xfrm>
              <a:prstGeom prst="trapezoid">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1" name="Right Triangle 99">
                <a:extLst>
                  <a:ext uri="{FF2B5EF4-FFF2-40B4-BE49-F238E27FC236}">
                    <a16:creationId xmlns:a16="http://schemas.microsoft.com/office/drawing/2014/main" id="{222BB7A5-F0F8-4ED5-AFDF-EDE3175CF926}"/>
                  </a:ext>
                </a:extLst>
              </p:cNvPr>
              <p:cNvSpPr/>
              <p:nvPr/>
            </p:nvSpPr>
            <p:spPr bwMode="auto">
              <a:xfrm flipH="1">
                <a:off x="8146160"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2" name="Right Triangle 100">
                <a:extLst>
                  <a:ext uri="{FF2B5EF4-FFF2-40B4-BE49-F238E27FC236}">
                    <a16:creationId xmlns:a16="http://schemas.microsoft.com/office/drawing/2014/main" id="{1D399FFA-3D18-4320-92E2-FB447DD0FBD0}"/>
                  </a:ext>
                </a:extLst>
              </p:cNvPr>
              <p:cNvSpPr/>
              <p:nvPr/>
            </p:nvSpPr>
            <p:spPr bwMode="auto">
              <a:xfrm flipH="1">
                <a:off x="8407328"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3" name="Rectangle 101">
                <a:extLst>
                  <a:ext uri="{FF2B5EF4-FFF2-40B4-BE49-F238E27FC236}">
                    <a16:creationId xmlns:a16="http://schemas.microsoft.com/office/drawing/2014/main" id="{3136EA30-7E13-4F0A-85B8-248B51A67456}"/>
                  </a:ext>
                </a:extLst>
              </p:cNvPr>
              <p:cNvSpPr/>
              <p:nvPr/>
            </p:nvSpPr>
            <p:spPr bwMode="auto">
              <a:xfrm>
                <a:off x="8146160" y="23491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4" name="Rectangle 102">
                <a:extLst>
                  <a:ext uri="{FF2B5EF4-FFF2-40B4-BE49-F238E27FC236}">
                    <a16:creationId xmlns:a16="http://schemas.microsoft.com/office/drawing/2014/main" id="{E923EAF0-6788-4370-9026-16A4FC061417}"/>
                  </a:ext>
                </a:extLst>
              </p:cNvPr>
              <p:cNvSpPr/>
              <p:nvPr/>
            </p:nvSpPr>
            <p:spPr bwMode="auto">
              <a:xfrm>
                <a:off x="8146160" y="25015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5" name="Rectangle 103">
                <a:extLst>
                  <a:ext uri="{FF2B5EF4-FFF2-40B4-BE49-F238E27FC236}">
                    <a16:creationId xmlns:a16="http://schemas.microsoft.com/office/drawing/2014/main" id="{5A67DD14-7184-43B3-B4AF-DCA8B0E80EE7}"/>
                  </a:ext>
                </a:extLst>
              </p:cNvPr>
              <p:cNvSpPr/>
              <p:nvPr/>
            </p:nvSpPr>
            <p:spPr bwMode="auto">
              <a:xfrm>
                <a:off x="8146160" y="2647896"/>
                <a:ext cx="594360" cy="123189"/>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6" name="Rectangle 104">
                <a:extLst>
                  <a:ext uri="{FF2B5EF4-FFF2-40B4-BE49-F238E27FC236}">
                    <a16:creationId xmlns:a16="http://schemas.microsoft.com/office/drawing/2014/main" id="{16BF8D11-79A8-42FD-A700-10B1617E39EF}"/>
                  </a:ext>
                </a:extLst>
              </p:cNvPr>
              <p:cNvSpPr/>
              <p:nvPr/>
            </p:nvSpPr>
            <p:spPr bwMode="auto">
              <a:xfrm>
                <a:off x="814616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7" name="Rectangle 105">
                <a:extLst>
                  <a:ext uri="{FF2B5EF4-FFF2-40B4-BE49-F238E27FC236}">
                    <a16:creationId xmlns:a16="http://schemas.microsoft.com/office/drawing/2014/main" id="{1501E4B2-1968-4A1D-817C-1DA77E5A0E5F}"/>
                  </a:ext>
                </a:extLst>
              </p:cNvPr>
              <p:cNvSpPr/>
              <p:nvPr/>
            </p:nvSpPr>
            <p:spPr bwMode="auto">
              <a:xfrm>
                <a:off x="8313800" y="2387279"/>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8" name="Rectangle 106">
                <a:extLst>
                  <a:ext uri="{FF2B5EF4-FFF2-40B4-BE49-F238E27FC236}">
                    <a16:creationId xmlns:a16="http://schemas.microsoft.com/office/drawing/2014/main" id="{F933D67F-34D7-4DAC-9623-17E040A866E9}"/>
                  </a:ext>
                </a:extLst>
              </p:cNvPr>
              <p:cNvSpPr/>
              <p:nvPr/>
            </p:nvSpPr>
            <p:spPr bwMode="auto">
              <a:xfrm>
                <a:off x="848144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9" name="Rectangle 107">
                <a:extLst>
                  <a:ext uri="{FF2B5EF4-FFF2-40B4-BE49-F238E27FC236}">
                    <a16:creationId xmlns:a16="http://schemas.microsoft.com/office/drawing/2014/main" id="{87C74BB6-73BC-43D8-B9AE-10C10D9A19F0}"/>
                  </a:ext>
                </a:extLst>
              </p:cNvPr>
              <p:cNvSpPr/>
              <p:nvPr/>
            </p:nvSpPr>
            <p:spPr bwMode="auto">
              <a:xfrm>
                <a:off x="8649079" y="2352632"/>
                <a:ext cx="121433"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23" name="Text Placeholder 16">
              <a:extLst>
                <a:ext uri="{FF2B5EF4-FFF2-40B4-BE49-F238E27FC236}">
                  <a16:creationId xmlns:a16="http://schemas.microsoft.com/office/drawing/2014/main" id="{9A52DCF9-07A6-40B0-BDD4-FFCB6A943799}"/>
                </a:ext>
              </a:extLst>
            </p:cNvPr>
            <p:cNvSpPr txBox="1">
              <a:spLocks/>
            </p:cNvSpPr>
            <p:nvPr/>
          </p:nvSpPr>
          <p:spPr>
            <a:xfrm>
              <a:off x="7511872" y="1218574"/>
              <a:ext cx="427645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Exemplo</a:t>
              </a: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24" name="Straight Connector 92">
              <a:extLst>
                <a:ext uri="{FF2B5EF4-FFF2-40B4-BE49-F238E27FC236}">
                  <a16:creationId xmlns:a16="http://schemas.microsoft.com/office/drawing/2014/main" id="{FD9C6E57-5E04-4BC8-AE11-A170E3C4FE8B}"/>
                </a:ext>
              </a:extLst>
            </p:cNvPr>
            <p:cNvCxnSpPr/>
            <p:nvPr/>
          </p:nvCxnSpPr>
          <p:spPr bwMode="auto">
            <a:xfrm>
              <a:off x="7511873" y="1612106"/>
              <a:ext cx="427645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25" name="Rectangle 93">
              <a:extLst>
                <a:ext uri="{FF2B5EF4-FFF2-40B4-BE49-F238E27FC236}">
                  <a16:creationId xmlns:a16="http://schemas.microsoft.com/office/drawing/2014/main" id="{FD903E57-0721-49A0-A3F4-6391A6C5E883}"/>
                </a:ext>
              </a:extLst>
            </p:cNvPr>
            <p:cNvSpPr/>
            <p:nvPr/>
          </p:nvSpPr>
          <p:spPr bwMode="auto">
            <a:xfrm>
              <a:off x="838140" y="5413057"/>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Detecção</a:t>
              </a: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a:t>
              </a: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Anomalia</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6" name="Content Placeholder 22">
              <a:extLst>
                <a:ext uri="{FF2B5EF4-FFF2-40B4-BE49-F238E27FC236}">
                  <a16:creationId xmlns:a16="http://schemas.microsoft.com/office/drawing/2014/main" id="{BD2B206D-C238-48BB-B6FD-EC3A239ADC1D}"/>
                </a:ext>
              </a:extLst>
            </p:cNvPr>
            <p:cNvSpPr txBox="1">
              <a:spLocks/>
            </p:cNvSpPr>
            <p:nvPr/>
          </p:nvSpPr>
          <p:spPr>
            <a:xfrm>
              <a:off x="3267252" y="467370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Juntando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as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semelhantes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
          <p:nvSpPr>
            <p:cNvPr id="27" name="Content Placeholder 4">
              <a:extLst>
                <a:ext uri="{FF2B5EF4-FFF2-40B4-BE49-F238E27FC236}">
                  <a16:creationId xmlns:a16="http://schemas.microsoft.com/office/drawing/2014/main" id="{DB9DE3F4-4437-407A-AAC2-0EE4DBFC4FBB}"/>
                </a:ext>
              </a:extLst>
            </p:cNvPr>
            <p:cNvSpPr txBox="1">
              <a:spLocks/>
            </p:cNvSpPr>
            <p:nvPr/>
          </p:nvSpPr>
          <p:spPr bwMode="gray">
            <a:xfrm>
              <a:off x="7511870" y="1716301"/>
              <a:ext cx="4276454" cy="4336670"/>
            </a:xfrm>
            <a:prstGeom prst="rect">
              <a:avLst/>
            </a:prstGeom>
            <a:solidFill>
              <a:schemeClr val="bg1"/>
            </a:solidFill>
            <a:ln w="19050">
              <a:solidFill>
                <a:schemeClr val="accent3"/>
              </a:solidFill>
            </a:ln>
          </p:spPr>
          <p:txBody>
            <a:bodyPr lIns="182832" tIns="91416" rIns="182832" bIns="457081"/>
            <a:lstStyle>
              <a:lvl1pPr marL="249500" indent="-249500" algn="l" defTabSz="997999" rtl="0" eaLnBrk="1" latinLnBrk="0" hangingPunct="1">
                <a:lnSpc>
                  <a:spcPct val="90000"/>
                </a:lnSpc>
                <a:spcBef>
                  <a:spcPts val="1092"/>
                </a:spcBef>
                <a:buFont typeface="Arial" panose="020B0604020202020204" pitchFamily="34" charset="0"/>
                <a:buChar char="•"/>
                <a:defRPr sz="3000" kern="1200">
                  <a:solidFill>
                    <a:schemeClr val="tx1"/>
                  </a:solidFill>
                  <a:latin typeface="+mn-lt"/>
                  <a:ea typeface="+mn-ea"/>
                  <a:cs typeface="+mn-cs"/>
                </a:defRPr>
              </a:lvl1pPr>
              <a:lvl2pPr marL="748500" indent="-249500" algn="l" defTabSz="997999" rtl="0" eaLnBrk="1" latinLnBrk="0" hangingPunct="1">
                <a:lnSpc>
                  <a:spcPct val="90000"/>
                </a:lnSpc>
                <a:spcBef>
                  <a:spcPts val="545"/>
                </a:spcBef>
                <a:buFont typeface="Arial" panose="020B0604020202020204" pitchFamily="34" charset="0"/>
                <a:buChar char="•"/>
                <a:defRPr sz="2600" kern="1200">
                  <a:solidFill>
                    <a:schemeClr val="tx1"/>
                  </a:solidFill>
                  <a:latin typeface="+mn-lt"/>
                  <a:ea typeface="+mn-ea"/>
                  <a:cs typeface="+mn-cs"/>
                </a:defRPr>
              </a:lvl2pPr>
              <a:lvl3pPr marL="1247500" indent="-249500" algn="l" defTabSz="997999" rtl="0" eaLnBrk="1" latinLnBrk="0" hangingPunct="1">
                <a:lnSpc>
                  <a:spcPct val="90000"/>
                </a:lnSpc>
                <a:spcBef>
                  <a:spcPts val="545"/>
                </a:spcBef>
                <a:buFont typeface="Arial" panose="020B0604020202020204" pitchFamily="34" charset="0"/>
                <a:buChar char="•"/>
                <a:defRPr sz="2200" kern="1200">
                  <a:solidFill>
                    <a:schemeClr val="tx1"/>
                  </a:solidFill>
                  <a:latin typeface="+mn-lt"/>
                  <a:ea typeface="+mn-ea"/>
                  <a:cs typeface="+mn-cs"/>
                </a:defRPr>
              </a:lvl3pPr>
              <a:lvl4pPr marL="1746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4pPr>
              <a:lvl5pPr marL="2245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5pPr>
              <a:lvl6pPr marL="2744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6pPr>
              <a:lvl7pPr marL="3243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7pPr>
              <a:lvl8pPr marL="3742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8pPr>
              <a:lvl9pPr marL="4241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9pPr>
            </a:lstStyle>
            <a:p>
              <a:pPr marL="0" indent="0">
                <a:buNone/>
              </a:pPr>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Recommendations across the website</a:t>
              </a:r>
            </a:p>
            <a:p>
              <a:pPr marL="0" indent="0">
                <a:buNone/>
              </a:pPr>
              <a:endPar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a:p>
              <a:pPr marL="0" indent="0">
                <a:buNone/>
              </a:pP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a:p>
              <a:pPr marL="0" indent="0">
                <a:buNone/>
              </a:pP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a:p>
              <a:pPr marL="0" indent="0">
                <a:buNone/>
              </a:pP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a:p>
              <a:pPr marL="0" indent="0">
                <a:buNone/>
              </a:pP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a:p>
              <a:pPr marL="0" indent="0">
                <a:buNone/>
              </a:pP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a:p>
              <a:pPr marL="0" indent="0">
                <a:buNone/>
              </a:pPr>
              <a:r>
                <a:rPr lang="en-US" sz="14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rPr>
                <a:t>Amazon’s Choice</a:t>
              </a:r>
            </a:p>
          </p:txBody>
        </p:sp>
        <p:pic>
          <p:nvPicPr>
            <p:cNvPr id="28" name="Picture 96">
              <a:extLst>
                <a:ext uri="{FF2B5EF4-FFF2-40B4-BE49-F238E27FC236}">
                  <a16:creationId xmlns:a16="http://schemas.microsoft.com/office/drawing/2014/main" id="{F2908DA0-31A3-459F-908E-2F7571CF25E7}"/>
                </a:ext>
              </a:extLst>
            </p:cNvPr>
            <p:cNvPicPr>
              <a:picLocks noChangeAspect="1"/>
            </p:cNvPicPr>
            <p:nvPr/>
          </p:nvPicPr>
          <p:blipFill>
            <a:blip r:embed="rId3"/>
            <a:stretch>
              <a:fillRect/>
            </a:stretch>
          </p:blipFill>
          <p:spPr>
            <a:xfrm>
              <a:off x="7692484" y="2096095"/>
              <a:ext cx="3896666" cy="1781928"/>
            </a:xfrm>
            <a:prstGeom prst="rect">
              <a:avLst/>
            </a:prstGeom>
          </p:spPr>
        </p:pic>
        <p:pic>
          <p:nvPicPr>
            <p:cNvPr id="29" name="Picture 97">
              <a:extLst>
                <a:ext uri="{FF2B5EF4-FFF2-40B4-BE49-F238E27FC236}">
                  <a16:creationId xmlns:a16="http://schemas.microsoft.com/office/drawing/2014/main" id="{B5E3EE2B-0908-41CE-9737-B00B932CF5F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7664130" y="4406622"/>
              <a:ext cx="3966447" cy="1471197"/>
            </a:xfrm>
            <a:prstGeom prst="rect">
              <a:avLst/>
            </a:prstGeom>
          </p:spPr>
        </p:pic>
      </p:grpSp>
    </p:spTree>
    <p:extLst>
      <p:ext uri="{BB962C8B-B14F-4D97-AF65-F5344CB8AC3E}">
        <p14:creationId xmlns:p14="http://schemas.microsoft.com/office/powerpoint/2010/main" val="33571956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lumMod val="95000"/>
                </a:schemeClr>
              </a:solidFill>
              <a:latin typeface="Abadi Extra Light" panose="020B0204020104020204" pitchFamily="34" charset="0"/>
            </a:endParaRPr>
          </a:p>
        </p:txBody>
      </p:sp>
      <p:sp>
        <p:nvSpPr>
          <p:cNvPr id="4" name="Title 1">
            <a:extLst>
              <a:ext uri="{FF2B5EF4-FFF2-40B4-BE49-F238E27FC236}">
                <a16:creationId xmlns:a16="http://schemas.microsoft.com/office/drawing/2014/main" id="{8DBA71A4-59DC-412A-B9FB-0BF302DB65CC}"/>
              </a:ext>
            </a:extLst>
          </p:cNvPr>
          <p:cNvSpPr>
            <a:spLocks noGrp="1"/>
          </p:cNvSpPr>
          <p:nvPr>
            <p:ph type="title"/>
          </p:nvPr>
        </p:nvSpPr>
        <p:spPr>
          <a:xfrm>
            <a:off x="496878" y="479421"/>
            <a:ext cx="10515600" cy="992183"/>
          </a:xfrm>
        </p:spPr>
        <p:txBody>
          <a:bodyPr/>
          <a:lstStyle/>
          <a:p>
            <a:r>
              <a:rPr lang="en-US"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Aplicações</a:t>
            </a:r>
            <a:r>
              <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Machine Learning</a:t>
            </a:r>
          </a:p>
        </p:txBody>
      </p:sp>
      <p:grpSp>
        <p:nvGrpSpPr>
          <p:cNvPr id="5" name="Group 39">
            <a:extLst>
              <a:ext uri="{FF2B5EF4-FFF2-40B4-BE49-F238E27FC236}">
                <a16:creationId xmlns:a16="http://schemas.microsoft.com/office/drawing/2014/main" id="{92114785-56A6-45E3-A835-7D32FCC10926}"/>
              </a:ext>
            </a:extLst>
          </p:cNvPr>
          <p:cNvGrpSpPr/>
          <p:nvPr/>
        </p:nvGrpSpPr>
        <p:grpSpPr>
          <a:xfrm>
            <a:off x="838140" y="1218574"/>
            <a:ext cx="10950186" cy="4834397"/>
            <a:chOff x="838140" y="1218574"/>
            <a:chExt cx="10950186" cy="4834397"/>
          </a:xfrm>
        </p:grpSpPr>
        <p:grpSp>
          <p:nvGrpSpPr>
            <p:cNvPr id="6" name="Group 40">
              <a:extLst>
                <a:ext uri="{FF2B5EF4-FFF2-40B4-BE49-F238E27FC236}">
                  <a16:creationId xmlns:a16="http://schemas.microsoft.com/office/drawing/2014/main" id="{A16FA037-844E-41CA-87FD-349D296F56D1}"/>
                </a:ext>
              </a:extLst>
            </p:cNvPr>
            <p:cNvGrpSpPr/>
            <p:nvPr/>
          </p:nvGrpSpPr>
          <p:grpSpPr>
            <a:xfrm>
              <a:off x="7114473" y="1711255"/>
              <a:ext cx="410543" cy="4341715"/>
              <a:chOff x="4743448" y="1752600"/>
              <a:chExt cx="247651" cy="4562474"/>
            </a:xfrm>
            <a:solidFill>
              <a:srgbClr val="800000"/>
            </a:solidFill>
          </p:grpSpPr>
          <p:sp>
            <p:nvSpPr>
              <p:cNvPr id="46" name="Rectangle 115">
                <a:extLst>
                  <a:ext uri="{FF2B5EF4-FFF2-40B4-BE49-F238E27FC236}">
                    <a16:creationId xmlns:a16="http://schemas.microsoft.com/office/drawing/2014/main" id="{34C5109B-1050-4AF1-974F-8690F1AC0A9B}"/>
                  </a:ext>
                </a:extLst>
              </p:cNvPr>
              <p:cNvSpPr/>
              <p:nvPr/>
            </p:nvSpPr>
            <p:spPr bwMode="auto">
              <a:xfrm rot="10800000">
                <a:off x="4743449" y="3319360"/>
                <a:ext cx="246888" cy="664877"/>
              </a:xfrm>
              <a:prstGeom prst="rect">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7" name="Right Triangle 116">
                <a:extLst>
                  <a:ext uri="{FF2B5EF4-FFF2-40B4-BE49-F238E27FC236}">
                    <a16:creationId xmlns:a16="http://schemas.microsoft.com/office/drawing/2014/main" id="{C3222F4B-A5C6-4B75-922E-881EC0FACFCA}"/>
                  </a:ext>
                </a:extLst>
              </p:cNvPr>
              <p:cNvSpPr/>
              <p:nvPr/>
            </p:nvSpPr>
            <p:spPr bwMode="auto">
              <a:xfrm rot="10800000">
                <a:off x="4743449" y="3984241"/>
                <a:ext cx="247650" cy="2330833"/>
              </a:xfrm>
              <a:prstGeom prst="rtTriangle">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8" name="Right Triangle 117">
                <a:extLst>
                  <a:ext uri="{FF2B5EF4-FFF2-40B4-BE49-F238E27FC236}">
                    <a16:creationId xmlns:a16="http://schemas.microsoft.com/office/drawing/2014/main" id="{EEE70DAE-8D0A-4A9B-B0E9-568EA4BBE350}"/>
                  </a:ext>
                </a:extLst>
              </p:cNvPr>
              <p:cNvSpPr/>
              <p:nvPr/>
            </p:nvSpPr>
            <p:spPr bwMode="auto">
              <a:xfrm flipH="1">
                <a:off x="4743448" y="1752600"/>
                <a:ext cx="247650" cy="1566755"/>
              </a:xfrm>
              <a:prstGeom prst="rtTriangle">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8" name="Text Placeholder 16">
              <a:extLst>
                <a:ext uri="{FF2B5EF4-FFF2-40B4-BE49-F238E27FC236}">
                  <a16:creationId xmlns:a16="http://schemas.microsoft.com/office/drawing/2014/main" id="{87B05858-50D6-4EBE-AD7B-95A94963A5C6}"/>
                </a:ext>
              </a:extLst>
            </p:cNvPr>
            <p:cNvSpPr txBox="1">
              <a:spLocks/>
            </p:cNvSpPr>
            <p:nvPr/>
          </p:nvSpPr>
          <p:spPr>
            <a:xfrm>
              <a:off x="838140" y="1218574"/>
              <a:ext cx="2285405"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Problema</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ML</a:t>
              </a:r>
            </a:p>
            <a:p>
              <a:pPr>
                <a:lnSpc>
                  <a:spcPct val="120000"/>
                </a:lnSpc>
                <a:spcBef>
                  <a:spcPct val="0"/>
                </a:spcBef>
              </a:pP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9" name="Straight Connector 42">
              <a:extLst>
                <a:ext uri="{FF2B5EF4-FFF2-40B4-BE49-F238E27FC236}">
                  <a16:creationId xmlns:a16="http://schemas.microsoft.com/office/drawing/2014/main" id="{067FE2F6-B814-4EDD-BBE9-40FC8D09D357}"/>
                </a:ext>
              </a:extLst>
            </p:cNvPr>
            <p:cNvCxnSpPr/>
            <p:nvPr/>
          </p:nvCxnSpPr>
          <p:spPr bwMode="auto">
            <a:xfrm>
              <a:off x="852425" y="1612106"/>
              <a:ext cx="2285405"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0" name="Text Placeholder 16">
              <a:extLst>
                <a:ext uri="{FF2B5EF4-FFF2-40B4-BE49-F238E27FC236}">
                  <a16:creationId xmlns:a16="http://schemas.microsoft.com/office/drawing/2014/main" id="{3BD2B395-C2F9-44FF-8968-0B8B799A5FB2}"/>
                </a:ext>
              </a:extLst>
            </p:cNvPr>
            <p:cNvSpPr txBox="1">
              <a:spLocks/>
            </p:cNvSpPr>
            <p:nvPr/>
          </p:nvSpPr>
          <p:spPr>
            <a:xfrm>
              <a:off x="3303618" y="1218574"/>
              <a:ext cx="384722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Descrição</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p>
          </p:txBody>
        </p:sp>
        <p:cxnSp>
          <p:nvCxnSpPr>
            <p:cNvPr id="11" name="Straight Connector 44">
              <a:extLst>
                <a:ext uri="{FF2B5EF4-FFF2-40B4-BE49-F238E27FC236}">
                  <a16:creationId xmlns:a16="http://schemas.microsoft.com/office/drawing/2014/main" id="{2B8A55A7-B7C9-4DE1-BC05-DF95D55633AD}"/>
                </a:ext>
              </a:extLst>
            </p:cNvPr>
            <p:cNvCxnSpPr/>
            <p:nvPr/>
          </p:nvCxnSpPr>
          <p:spPr bwMode="auto">
            <a:xfrm>
              <a:off x="3268929" y="1612106"/>
              <a:ext cx="384722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2" name="Rectangle 45">
              <a:extLst>
                <a:ext uri="{FF2B5EF4-FFF2-40B4-BE49-F238E27FC236}">
                  <a16:creationId xmlns:a16="http://schemas.microsoft.com/office/drawing/2014/main" id="{376B2210-C706-428A-BDD2-60AF113B1A6D}"/>
                </a:ext>
              </a:extLst>
            </p:cNvPr>
            <p:cNvSpPr/>
            <p:nvPr/>
          </p:nvSpPr>
          <p:spPr bwMode="auto">
            <a:xfrm>
              <a:off x="838140" y="171630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indent="-179334" algn="ctr" eaLnBrk="0" fontAlgn="base" hangingPunct="0">
                <a:spcAft>
                  <a:spcPct val="0"/>
                </a:spcAft>
                <a:buClr>
                  <a:schemeClr val="accent1"/>
                </a:buClr>
              </a:pP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Ranking</a:t>
              </a:r>
            </a:p>
          </p:txBody>
        </p:sp>
        <p:sp>
          <p:nvSpPr>
            <p:cNvPr id="13" name="Rectangle 46">
              <a:extLst>
                <a:ext uri="{FF2B5EF4-FFF2-40B4-BE49-F238E27FC236}">
                  <a16:creationId xmlns:a16="http://schemas.microsoft.com/office/drawing/2014/main" id="{16E5A9BA-5616-4F71-92C3-E2CBDCF844FC}"/>
                </a:ext>
              </a:extLst>
            </p:cNvPr>
            <p:cNvSpPr/>
            <p:nvPr/>
          </p:nvSpPr>
          <p:spPr bwMode="auto">
            <a:xfrm>
              <a:off x="838140" y="245673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Recomendação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 name="Rectangle 47">
              <a:extLst>
                <a:ext uri="{FF2B5EF4-FFF2-40B4-BE49-F238E27FC236}">
                  <a16:creationId xmlns:a16="http://schemas.microsoft.com/office/drawing/2014/main" id="{A27D3738-8914-4CEE-AC59-AFDD6CC26E52}"/>
                </a:ext>
              </a:extLst>
            </p:cNvPr>
            <p:cNvSpPr/>
            <p:nvPr/>
          </p:nvSpPr>
          <p:spPr bwMode="auto">
            <a:xfrm>
              <a:off x="838140" y="3197162"/>
              <a:ext cx="2285405" cy="639913"/>
            </a:xfrm>
            <a:prstGeom prst="rect">
              <a:avLst/>
            </a:prstGeom>
            <a:solidFill>
              <a:schemeClr val="accent2"/>
            </a:solidFill>
            <a:ln w="19050"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Classificação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 name="Rectangle 48">
              <a:extLst>
                <a:ext uri="{FF2B5EF4-FFF2-40B4-BE49-F238E27FC236}">
                  <a16:creationId xmlns:a16="http://schemas.microsoft.com/office/drawing/2014/main" id="{A431E68B-B0DB-42F2-A530-B530AFDDF884}"/>
                </a:ext>
              </a:extLst>
            </p:cNvPr>
            <p:cNvSpPr/>
            <p:nvPr/>
          </p:nvSpPr>
          <p:spPr bwMode="auto">
            <a:xfrm>
              <a:off x="838140" y="393759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Regressão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0" name="Rectangle 53">
              <a:extLst>
                <a:ext uri="{FF2B5EF4-FFF2-40B4-BE49-F238E27FC236}">
                  <a16:creationId xmlns:a16="http://schemas.microsoft.com/office/drawing/2014/main" id="{509776A1-A106-4DCD-9B61-28311243F4A7}"/>
                </a:ext>
              </a:extLst>
            </p:cNvPr>
            <p:cNvSpPr/>
            <p:nvPr/>
          </p:nvSpPr>
          <p:spPr bwMode="auto">
            <a:xfrm>
              <a:off x="838140" y="467802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Agrupamento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22" name="Group 55">
              <a:extLst>
                <a:ext uri="{FF2B5EF4-FFF2-40B4-BE49-F238E27FC236}">
                  <a16:creationId xmlns:a16="http://schemas.microsoft.com/office/drawing/2014/main" id="{C0628678-0E16-4145-95A8-CF221FEBEAFB}"/>
                </a:ext>
              </a:extLst>
            </p:cNvPr>
            <p:cNvGrpSpPr>
              <a:grpSpLocks noChangeAspect="1"/>
            </p:cNvGrpSpPr>
            <p:nvPr/>
          </p:nvGrpSpPr>
          <p:grpSpPr>
            <a:xfrm>
              <a:off x="1061689" y="5629902"/>
              <a:ext cx="371878" cy="365665"/>
              <a:chOff x="8146160" y="1934179"/>
              <a:chExt cx="851125" cy="836906"/>
            </a:xfrm>
          </p:grpSpPr>
          <p:sp>
            <p:nvSpPr>
              <p:cNvPr id="36" name="Trapezoid 69">
                <a:extLst>
                  <a:ext uri="{FF2B5EF4-FFF2-40B4-BE49-F238E27FC236}">
                    <a16:creationId xmlns:a16="http://schemas.microsoft.com/office/drawing/2014/main" id="{BB5CCCEF-46B2-46EF-B47E-8BF9D3593117}"/>
                  </a:ext>
                </a:extLst>
              </p:cNvPr>
              <p:cNvSpPr/>
              <p:nvPr/>
            </p:nvSpPr>
            <p:spPr bwMode="auto">
              <a:xfrm>
                <a:off x="8726829" y="1934179"/>
                <a:ext cx="270456" cy="836906"/>
              </a:xfrm>
              <a:prstGeom prst="trapezoid">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7" name="Right Triangle 70">
                <a:extLst>
                  <a:ext uri="{FF2B5EF4-FFF2-40B4-BE49-F238E27FC236}">
                    <a16:creationId xmlns:a16="http://schemas.microsoft.com/office/drawing/2014/main" id="{80C965E4-1AFD-4547-AD97-5CAB6548B088}"/>
                  </a:ext>
                </a:extLst>
              </p:cNvPr>
              <p:cNvSpPr/>
              <p:nvPr/>
            </p:nvSpPr>
            <p:spPr bwMode="auto">
              <a:xfrm flipH="1">
                <a:off x="8146160"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8" name="Right Triangle 71">
                <a:extLst>
                  <a:ext uri="{FF2B5EF4-FFF2-40B4-BE49-F238E27FC236}">
                    <a16:creationId xmlns:a16="http://schemas.microsoft.com/office/drawing/2014/main" id="{CB49745A-9994-41A5-84EE-0A7C062FCC6C}"/>
                  </a:ext>
                </a:extLst>
              </p:cNvPr>
              <p:cNvSpPr/>
              <p:nvPr/>
            </p:nvSpPr>
            <p:spPr bwMode="auto">
              <a:xfrm flipH="1">
                <a:off x="8407328"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9" name="Rectangle 72">
                <a:extLst>
                  <a:ext uri="{FF2B5EF4-FFF2-40B4-BE49-F238E27FC236}">
                    <a16:creationId xmlns:a16="http://schemas.microsoft.com/office/drawing/2014/main" id="{41A4B3AF-DA51-4C16-8A5F-0D6175EDB07C}"/>
                  </a:ext>
                </a:extLst>
              </p:cNvPr>
              <p:cNvSpPr/>
              <p:nvPr/>
            </p:nvSpPr>
            <p:spPr bwMode="auto">
              <a:xfrm>
                <a:off x="8146160" y="23491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0" name="Rectangle 73">
                <a:extLst>
                  <a:ext uri="{FF2B5EF4-FFF2-40B4-BE49-F238E27FC236}">
                    <a16:creationId xmlns:a16="http://schemas.microsoft.com/office/drawing/2014/main" id="{C40CA62C-DFCD-44AA-915A-79C5411BE0F0}"/>
                  </a:ext>
                </a:extLst>
              </p:cNvPr>
              <p:cNvSpPr/>
              <p:nvPr/>
            </p:nvSpPr>
            <p:spPr bwMode="auto">
              <a:xfrm>
                <a:off x="8146160" y="25015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1" name="Rectangle 74">
                <a:extLst>
                  <a:ext uri="{FF2B5EF4-FFF2-40B4-BE49-F238E27FC236}">
                    <a16:creationId xmlns:a16="http://schemas.microsoft.com/office/drawing/2014/main" id="{D4F7B66E-9925-4910-A587-91D1012E08D7}"/>
                  </a:ext>
                </a:extLst>
              </p:cNvPr>
              <p:cNvSpPr/>
              <p:nvPr/>
            </p:nvSpPr>
            <p:spPr bwMode="auto">
              <a:xfrm>
                <a:off x="8146160" y="2647896"/>
                <a:ext cx="594360" cy="123189"/>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2" name="Rectangle 111">
                <a:extLst>
                  <a:ext uri="{FF2B5EF4-FFF2-40B4-BE49-F238E27FC236}">
                    <a16:creationId xmlns:a16="http://schemas.microsoft.com/office/drawing/2014/main" id="{49DB5E6A-C8EF-457B-BE50-09AB152B7E47}"/>
                  </a:ext>
                </a:extLst>
              </p:cNvPr>
              <p:cNvSpPr/>
              <p:nvPr/>
            </p:nvSpPr>
            <p:spPr bwMode="auto">
              <a:xfrm>
                <a:off x="814616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3" name="Rectangle 112">
                <a:extLst>
                  <a:ext uri="{FF2B5EF4-FFF2-40B4-BE49-F238E27FC236}">
                    <a16:creationId xmlns:a16="http://schemas.microsoft.com/office/drawing/2014/main" id="{C650E8C8-64E7-4237-A618-DB1D4BC66EB8}"/>
                  </a:ext>
                </a:extLst>
              </p:cNvPr>
              <p:cNvSpPr/>
              <p:nvPr/>
            </p:nvSpPr>
            <p:spPr bwMode="auto">
              <a:xfrm>
                <a:off x="8313800" y="2387279"/>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4" name="Rectangle 113">
                <a:extLst>
                  <a:ext uri="{FF2B5EF4-FFF2-40B4-BE49-F238E27FC236}">
                    <a16:creationId xmlns:a16="http://schemas.microsoft.com/office/drawing/2014/main" id="{BD3A57A2-BFBA-4719-843B-31B4C899036C}"/>
                  </a:ext>
                </a:extLst>
              </p:cNvPr>
              <p:cNvSpPr/>
              <p:nvPr/>
            </p:nvSpPr>
            <p:spPr bwMode="auto">
              <a:xfrm>
                <a:off x="848144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5" name="Rectangle 114">
                <a:extLst>
                  <a:ext uri="{FF2B5EF4-FFF2-40B4-BE49-F238E27FC236}">
                    <a16:creationId xmlns:a16="http://schemas.microsoft.com/office/drawing/2014/main" id="{2356256A-8E18-4A18-80FC-AE75AD65C07A}"/>
                  </a:ext>
                </a:extLst>
              </p:cNvPr>
              <p:cNvSpPr/>
              <p:nvPr/>
            </p:nvSpPr>
            <p:spPr bwMode="auto">
              <a:xfrm>
                <a:off x="8649079" y="2352632"/>
                <a:ext cx="121433"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23" name="Text Placeholder 16">
              <a:extLst>
                <a:ext uri="{FF2B5EF4-FFF2-40B4-BE49-F238E27FC236}">
                  <a16:creationId xmlns:a16="http://schemas.microsoft.com/office/drawing/2014/main" id="{215C5726-B6C1-4C13-AECC-C929377D3820}"/>
                </a:ext>
              </a:extLst>
            </p:cNvPr>
            <p:cNvSpPr txBox="1">
              <a:spLocks/>
            </p:cNvSpPr>
            <p:nvPr/>
          </p:nvSpPr>
          <p:spPr>
            <a:xfrm>
              <a:off x="7511872" y="1218574"/>
              <a:ext cx="427645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Exemplo</a:t>
              </a: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24" name="Straight Connector 57">
              <a:extLst>
                <a:ext uri="{FF2B5EF4-FFF2-40B4-BE49-F238E27FC236}">
                  <a16:creationId xmlns:a16="http://schemas.microsoft.com/office/drawing/2014/main" id="{17DA0A01-6A75-4695-A6B8-388ED89AFFBA}"/>
                </a:ext>
              </a:extLst>
            </p:cNvPr>
            <p:cNvCxnSpPr/>
            <p:nvPr/>
          </p:nvCxnSpPr>
          <p:spPr bwMode="auto">
            <a:xfrm>
              <a:off x="7511873" y="1612106"/>
              <a:ext cx="427645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25" name="Rectangle 58">
              <a:extLst>
                <a:ext uri="{FF2B5EF4-FFF2-40B4-BE49-F238E27FC236}">
                  <a16:creationId xmlns:a16="http://schemas.microsoft.com/office/drawing/2014/main" id="{8142C968-EDE8-404C-A72F-7EE2F97282C5}"/>
                </a:ext>
              </a:extLst>
            </p:cNvPr>
            <p:cNvSpPr/>
            <p:nvPr/>
          </p:nvSpPr>
          <p:spPr bwMode="auto">
            <a:xfrm>
              <a:off x="838140" y="5413057"/>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Detecção</a:t>
              </a: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a:t>
              </a: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Anomalia</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7" name="Content Placeholder 4">
              <a:extLst>
                <a:ext uri="{FF2B5EF4-FFF2-40B4-BE49-F238E27FC236}">
                  <a16:creationId xmlns:a16="http://schemas.microsoft.com/office/drawing/2014/main" id="{360BCE29-3384-4316-AF4C-530D1DFAEFE0}"/>
                </a:ext>
              </a:extLst>
            </p:cNvPr>
            <p:cNvSpPr txBox="1">
              <a:spLocks/>
            </p:cNvSpPr>
            <p:nvPr/>
          </p:nvSpPr>
          <p:spPr bwMode="gray">
            <a:xfrm>
              <a:off x="7511870" y="1716301"/>
              <a:ext cx="4276454" cy="4336670"/>
            </a:xfrm>
            <a:prstGeom prst="rect">
              <a:avLst/>
            </a:prstGeom>
            <a:solidFill>
              <a:schemeClr val="bg1"/>
            </a:solidFill>
            <a:ln w="19050">
              <a:solidFill>
                <a:schemeClr val="accent3"/>
              </a:solidFill>
            </a:ln>
          </p:spPr>
          <p:txBody>
            <a:bodyPr lIns="182832" tIns="91416" rIns="182832" bIns="457081"/>
            <a:lstStyle>
              <a:lvl1pPr marL="249500" indent="-249500" algn="l" defTabSz="997999" rtl="0" eaLnBrk="1" latinLnBrk="0" hangingPunct="1">
                <a:lnSpc>
                  <a:spcPct val="90000"/>
                </a:lnSpc>
                <a:spcBef>
                  <a:spcPts val="1092"/>
                </a:spcBef>
                <a:buFont typeface="Arial" panose="020B0604020202020204" pitchFamily="34" charset="0"/>
                <a:buChar char="•"/>
                <a:defRPr sz="3000" kern="1200">
                  <a:solidFill>
                    <a:schemeClr val="tx1"/>
                  </a:solidFill>
                  <a:latin typeface="+mn-lt"/>
                  <a:ea typeface="+mn-ea"/>
                  <a:cs typeface="+mn-cs"/>
                </a:defRPr>
              </a:lvl1pPr>
              <a:lvl2pPr marL="748500" indent="-249500" algn="l" defTabSz="997999" rtl="0" eaLnBrk="1" latinLnBrk="0" hangingPunct="1">
                <a:lnSpc>
                  <a:spcPct val="90000"/>
                </a:lnSpc>
                <a:spcBef>
                  <a:spcPts val="545"/>
                </a:spcBef>
                <a:buFont typeface="Arial" panose="020B0604020202020204" pitchFamily="34" charset="0"/>
                <a:buChar char="•"/>
                <a:defRPr sz="2600" kern="1200">
                  <a:solidFill>
                    <a:schemeClr val="tx1"/>
                  </a:solidFill>
                  <a:latin typeface="+mn-lt"/>
                  <a:ea typeface="+mn-ea"/>
                  <a:cs typeface="+mn-cs"/>
                </a:defRPr>
              </a:lvl2pPr>
              <a:lvl3pPr marL="1247500" indent="-249500" algn="l" defTabSz="997999" rtl="0" eaLnBrk="1" latinLnBrk="0" hangingPunct="1">
                <a:lnSpc>
                  <a:spcPct val="90000"/>
                </a:lnSpc>
                <a:spcBef>
                  <a:spcPts val="545"/>
                </a:spcBef>
                <a:buFont typeface="Arial" panose="020B0604020202020204" pitchFamily="34" charset="0"/>
                <a:buChar char="•"/>
                <a:defRPr sz="2200" kern="1200">
                  <a:solidFill>
                    <a:schemeClr val="tx1"/>
                  </a:solidFill>
                  <a:latin typeface="+mn-lt"/>
                  <a:ea typeface="+mn-ea"/>
                  <a:cs typeface="+mn-cs"/>
                </a:defRPr>
              </a:lvl3pPr>
              <a:lvl4pPr marL="1746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4pPr>
              <a:lvl5pPr marL="2245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5pPr>
              <a:lvl6pPr marL="2744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6pPr>
              <a:lvl7pPr marL="3243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7pPr>
              <a:lvl8pPr marL="3742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8pPr>
              <a:lvl9pPr marL="4241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9pPr>
            </a:lstStyle>
            <a:p>
              <a:pPr marL="0" indent="0">
                <a:buNone/>
              </a:pPr>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Product classification for our catalog</a:t>
              </a:r>
            </a:p>
          </p:txBody>
        </p:sp>
        <p:sp>
          <p:nvSpPr>
            <p:cNvPr id="28" name="TextBox 61">
              <a:extLst>
                <a:ext uri="{FF2B5EF4-FFF2-40B4-BE49-F238E27FC236}">
                  <a16:creationId xmlns:a16="http://schemas.microsoft.com/office/drawing/2014/main" id="{9361ADB4-2C2B-4DFD-81DD-64EC2BC7F750}"/>
                </a:ext>
              </a:extLst>
            </p:cNvPr>
            <p:cNvSpPr txBox="1"/>
            <p:nvPr/>
          </p:nvSpPr>
          <p:spPr>
            <a:xfrm>
              <a:off x="7993904" y="3666964"/>
              <a:ext cx="1333314" cy="307777"/>
            </a:xfrm>
            <a:prstGeom prst="rect">
              <a:avLst/>
            </a:prstGeom>
            <a:noFill/>
          </p:spPr>
          <p:txBody>
            <a:bodyPr wrap="none" rtlCol="0">
              <a:spAutoFit/>
            </a:bodyPr>
            <a:lstStyle/>
            <a:p>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High-Low Dress</a:t>
              </a:r>
            </a:p>
          </p:txBody>
        </p:sp>
        <p:pic>
          <p:nvPicPr>
            <p:cNvPr id="29" name="Picture 62">
              <a:extLst>
                <a:ext uri="{FF2B5EF4-FFF2-40B4-BE49-F238E27FC236}">
                  <a16:creationId xmlns:a16="http://schemas.microsoft.com/office/drawing/2014/main" id="{9E562069-1E14-43DB-96ED-628BAB40072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154097" y="2285091"/>
              <a:ext cx="1138289" cy="1371243"/>
            </a:xfrm>
            <a:prstGeom prst="rect">
              <a:avLst/>
            </a:prstGeom>
          </p:spPr>
        </p:pic>
        <p:sp>
          <p:nvSpPr>
            <p:cNvPr id="30" name="TextBox 63">
              <a:extLst>
                <a:ext uri="{FF2B5EF4-FFF2-40B4-BE49-F238E27FC236}">
                  <a16:creationId xmlns:a16="http://schemas.microsoft.com/office/drawing/2014/main" id="{D342B0D4-A59B-4300-9212-05F45A856886}"/>
                </a:ext>
              </a:extLst>
            </p:cNvPr>
            <p:cNvSpPr txBox="1"/>
            <p:nvPr/>
          </p:nvSpPr>
          <p:spPr>
            <a:xfrm>
              <a:off x="9862147" y="3666964"/>
              <a:ext cx="1217385" cy="307777"/>
            </a:xfrm>
            <a:prstGeom prst="rect">
              <a:avLst/>
            </a:prstGeom>
            <a:noFill/>
          </p:spPr>
          <p:txBody>
            <a:bodyPr wrap="none" rtlCol="0">
              <a:spAutoFit/>
            </a:bodyPr>
            <a:lstStyle/>
            <a:p>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Straight Dress</a:t>
              </a:r>
            </a:p>
          </p:txBody>
        </p:sp>
        <p:pic>
          <p:nvPicPr>
            <p:cNvPr id="31" name="Picture 64">
              <a:extLst>
                <a:ext uri="{FF2B5EF4-FFF2-40B4-BE49-F238E27FC236}">
                  <a16:creationId xmlns:a16="http://schemas.microsoft.com/office/drawing/2014/main" id="{95D868FC-7379-47BB-A74E-761FC966701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949946" y="2285091"/>
              <a:ext cx="1143652" cy="1371243"/>
            </a:xfrm>
            <a:prstGeom prst="rect">
              <a:avLst/>
            </a:prstGeom>
          </p:spPr>
        </p:pic>
        <p:sp>
          <p:nvSpPr>
            <p:cNvPr id="32" name="TextBox 65">
              <a:extLst>
                <a:ext uri="{FF2B5EF4-FFF2-40B4-BE49-F238E27FC236}">
                  <a16:creationId xmlns:a16="http://schemas.microsoft.com/office/drawing/2014/main" id="{2C863AA6-8BD4-4311-A868-6D382FE61D16}"/>
                </a:ext>
              </a:extLst>
            </p:cNvPr>
            <p:cNvSpPr txBox="1"/>
            <p:nvPr/>
          </p:nvSpPr>
          <p:spPr>
            <a:xfrm>
              <a:off x="8142947" y="5555939"/>
              <a:ext cx="1106393" cy="307777"/>
            </a:xfrm>
            <a:prstGeom prst="rect">
              <a:avLst/>
            </a:prstGeom>
            <a:noFill/>
          </p:spPr>
          <p:txBody>
            <a:bodyPr wrap="none" rtlCol="0">
              <a:spAutoFit/>
            </a:bodyPr>
            <a:lstStyle/>
            <a:p>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Striped Skirt</a:t>
              </a:r>
            </a:p>
          </p:txBody>
        </p:sp>
        <p:pic>
          <p:nvPicPr>
            <p:cNvPr id="33" name="Picture 66">
              <a:extLst>
                <a:ext uri="{FF2B5EF4-FFF2-40B4-BE49-F238E27FC236}">
                  <a16:creationId xmlns:a16="http://schemas.microsoft.com/office/drawing/2014/main" id="{368290AE-6770-4724-BC08-F4A339757FA2}"/>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181255" y="4143338"/>
              <a:ext cx="1083977" cy="1371243"/>
            </a:xfrm>
            <a:prstGeom prst="rect">
              <a:avLst/>
            </a:prstGeom>
          </p:spPr>
        </p:pic>
        <p:sp>
          <p:nvSpPr>
            <p:cNvPr id="34" name="TextBox 67">
              <a:extLst>
                <a:ext uri="{FF2B5EF4-FFF2-40B4-BE49-F238E27FC236}">
                  <a16:creationId xmlns:a16="http://schemas.microsoft.com/office/drawing/2014/main" id="{9011D368-34EB-4FE5-A64C-E613F2B7C4BA}"/>
                </a:ext>
              </a:extLst>
            </p:cNvPr>
            <p:cNvSpPr txBox="1"/>
            <p:nvPr/>
          </p:nvSpPr>
          <p:spPr>
            <a:xfrm>
              <a:off x="9907020" y="5555939"/>
              <a:ext cx="1152110" cy="307777"/>
            </a:xfrm>
            <a:prstGeom prst="rect">
              <a:avLst/>
            </a:prstGeom>
            <a:noFill/>
          </p:spPr>
          <p:txBody>
            <a:bodyPr wrap="none" rtlCol="0">
              <a:spAutoFit/>
            </a:bodyPr>
            <a:lstStyle/>
            <a:p>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Graphic Shirt</a:t>
              </a:r>
            </a:p>
          </p:txBody>
        </p:sp>
        <p:pic>
          <p:nvPicPr>
            <p:cNvPr id="35" name="Picture 68">
              <a:extLst>
                <a:ext uri="{FF2B5EF4-FFF2-40B4-BE49-F238E27FC236}">
                  <a16:creationId xmlns:a16="http://schemas.microsoft.com/office/drawing/2014/main" id="{C7AFB6B2-E69A-4CC9-AA6A-4644EA3AB251}"/>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9906161" y="4143338"/>
              <a:ext cx="1231221" cy="1371243"/>
            </a:xfrm>
            <a:prstGeom prst="rect">
              <a:avLst/>
            </a:prstGeom>
          </p:spPr>
        </p:pic>
      </p:grpSp>
      <p:sp>
        <p:nvSpPr>
          <p:cNvPr id="2" name="Content Placeholder 22">
            <a:extLst>
              <a:ext uri="{FF2B5EF4-FFF2-40B4-BE49-F238E27FC236}">
                <a16:creationId xmlns:a16="http://schemas.microsoft.com/office/drawing/2014/main" id="{1675AABA-84BC-407B-9F8F-C65A0E1C6F40}"/>
              </a:ext>
            </a:extLst>
          </p:cNvPr>
          <p:cNvSpPr txBox="1">
            <a:spLocks/>
          </p:cNvSpPr>
          <p:nvPr/>
        </p:nvSpPr>
        <p:spPr>
          <a:xfrm>
            <a:off x="3267250" y="1716301"/>
            <a:ext cx="3847223" cy="639913"/>
          </a:xfrm>
          <a:prstGeom prst="rect">
            <a:avLst/>
          </a:prstGeom>
          <a:noFill/>
          <a:ln>
            <a:solidFill>
              <a:schemeClr val="bg1">
                <a:lumMod val="85000"/>
              </a:schemeClr>
            </a:solidFill>
          </a:ln>
        </p:spPr>
        <p:txBody>
          <a:bodyPr lIns="91416" rIns="91416" anchor="ctr"/>
          <a:lstStyle>
            <a:defPPr>
              <a:defRPr lang="en-US"/>
            </a:defPPr>
            <a:lvl1pPr defTabSz="914400">
              <a:defRPr sz="1200"/>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Ajudando os usuários a encontrar o que é mais relevante.</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0" name="Content Placeholder 22">
            <a:extLst>
              <a:ext uri="{FF2B5EF4-FFF2-40B4-BE49-F238E27FC236}">
                <a16:creationId xmlns:a16="http://schemas.microsoft.com/office/drawing/2014/main" id="{FDA99412-2B1F-4B08-BE73-59948DDBE8F9}"/>
              </a:ext>
            </a:extLst>
          </p:cNvPr>
          <p:cNvSpPr txBox="1">
            <a:spLocks/>
          </p:cNvSpPr>
          <p:nvPr/>
        </p:nvSpPr>
        <p:spPr>
          <a:xfrm>
            <a:off x="3268929" y="2455653"/>
            <a:ext cx="3847223" cy="639913"/>
          </a:xfrm>
          <a:prstGeom prst="rect">
            <a:avLst/>
          </a:prstGeom>
          <a:noFill/>
          <a:ln w="19050">
            <a:solidFill>
              <a:schemeClr val="accent3"/>
            </a:solidFill>
          </a:ln>
        </p:spPr>
        <p:txBody>
          <a:bodyPr lIns="91416" rIns="91416" anchor="ctr"/>
          <a:lstStyle>
            <a:defPPr>
              <a:defRPr lang="en-US"/>
            </a:defPPr>
            <a:lvl1pPr defTabSz="914400">
              <a:defRPr sz="1400">
                <a:latin typeface="+mj-lt"/>
              </a:defRPr>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Dar aos usuários o que eles podem estar mais interessados.</a:t>
            </a: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2" name="Content Placeholder 22">
            <a:extLst>
              <a:ext uri="{FF2B5EF4-FFF2-40B4-BE49-F238E27FC236}">
                <a16:creationId xmlns:a16="http://schemas.microsoft.com/office/drawing/2014/main" id="{F88F2C8D-FF82-42FF-8074-22866B073C66}"/>
              </a:ext>
            </a:extLst>
          </p:cNvPr>
          <p:cNvSpPr txBox="1">
            <a:spLocks/>
          </p:cNvSpPr>
          <p:nvPr/>
        </p:nvSpPr>
        <p:spPr>
          <a:xfrm>
            <a:off x="3268929" y="3195004"/>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Descobrir que tipo de coisa é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4" name="Content Placeholder 22">
            <a:extLst>
              <a:ext uri="{FF2B5EF4-FFF2-40B4-BE49-F238E27FC236}">
                <a16:creationId xmlns:a16="http://schemas.microsoft.com/office/drawing/2014/main" id="{CEE4FB61-C32E-43DE-B26E-54218E9203D5}"/>
              </a:ext>
            </a:extLst>
          </p:cNvPr>
          <p:cNvSpPr txBox="1">
            <a:spLocks/>
          </p:cNvSpPr>
          <p:nvPr/>
        </p:nvSpPr>
        <p:spPr>
          <a:xfrm>
            <a:off x="3268929" y="541305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Encontrando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incomuns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
        <p:nvSpPr>
          <p:cNvPr id="96" name="Content Placeholder 22">
            <a:extLst>
              <a:ext uri="{FF2B5EF4-FFF2-40B4-BE49-F238E27FC236}">
                <a16:creationId xmlns:a16="http://schemas.microsoft.com/office/drawing/2014/main" id="{E238F319-E4DD-489C-99D7-5D00BA9B0D97}"/>
              </a:ext>
            </a:extLst>
          </p:cNvPr>
          <p:cNvSpPr txBox="1">
            <a:spLocks/>
          </p:cNvSpPr>
          <p:nvPr/>
        </p:nvSpPr>
        <p:spPr>
          <a:xfrm>
            <a:off x="3268929" y="3934356"/>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Prever o valor numérico de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8" name="Content Placeholder 22">
            <a:extLst>
              <a:ext uri="{FF2B5EF4-FFF2-40B4-BE49-F238E27FC236}">
                <a16:creationId xmlns:a16="http://schemas.microsoft.com/office/drawing/2014/main" id="{ABE26E3B-1758-4B64-B8F9-36D7171AC79C}"/>
              </a:ext>
            </a:extLst>
          </p:cNvPr>
          <p:cNvSpPr txBox="1">
            <a:spLocks/>
          </p:cNvSpPr>
          <p:nvPr/>
        </p:nvSpPr>
        <p:spPr>
          <a:xfrm>
            <a:off x="3267252" y="467370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Juntando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as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semelhantes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Tree>
    <p:extLst>
      <p:ext uri="{BB962C8B-B14F-4D97-AF65-F5344CB8AC3E}">
        <p14:creationId xmlns:p14="http://schemas.microsoft.com/office/powerpoint/2010/main" val="2817235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lumMod val="95000"/>
                </a:schemeClr>
              </a:solidFill>
              <a:latin typeface="Abadi Extra Light" panose="020B0204020104020204" pitchFamily="34" charset="0"/>
            </a:endParaRPr>
          </a:p>
        </p:txBody>
      </p:sp>
      <p:sp>
        <p:nvSpPr>
          <p:cNvPr id="4" name="Title 1">
            <a:extLst>
              <a:ext uri="{FF2B5EF4-FFF2-40B4-BE49-F238E27FC236}">
                <a16:creationId xmlns:a16="http://schemas.microsoft.com/office/drawing/2014/main" id="{7C1FD83F-9845-4789-84D7-F09C043C773A}"/>
              </a:ext>
            </a:extLst>
          </p:cNvPr>
          <p:cNvSpPr>
            <a:spLocks noGrp="1"/>
          </p:cNvSpPr>
          <p:nvPr>
            <p:ph type="title"/>
          </p:nvPr>
        </p:nvSpPr>
        <p:spPr>
          <a:xfrm>
            <a:off x="496878" y="479421"/>
            <a:ext cx="10515600" cy="992183"/>
          </a:xfrm>
        </p:spPr>
        <p:txBody>
          <a:bodyPr/>
          <a:lstStyle/>
          <a:p>
            <a:r>
              <a:rPr lang="en-US"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Aplicações</a:t>
            </a:r>
            <a:r>
              <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Machine Learning</a:t>
            </a:r>
            <a:endParaRPr lang="en-US" b="1" dirty="0">
              <a:solidFill>
                <a:schemeClr val="bg1">
                  <a:lumMod val="95000"/>
                </a:schemeClr>
              </a:solidFill>
            </a:endParaRPr>
          </a:p>
        </p:txBody>
      </p:sp>
      <p:grpSp>
        <p:nvGrpSpPr>
          <p:cNvPr id="5" name="Group 2">
            <a:extLst>
              <a:ext uri="{FF2B5EF4-FFF2-40B4-BE49-F238E27FC236}">
                <a16:creationId xmlns:a16="http://schemas.microsoft.com/office/drawing/2014/main" id="{3ECC3BAA-D82C-47C6-BB8A-EF07A9B0963A}"/>
              </a:ext>
            </a:extLst>
          </p:cNvPr>
          <p:cNvGrpSpPr/>
          <p:nvPr/>
        </p:nvGrpSpPr>
        <p:grpSpPr>
          <a:xfrm>
            <a:off x="838140" y="1218574"/>
            <a:ext cx="10950186" cy="4834397"/>
            <a:chOff x="838140" y="1218574"/>
            <a:chExt cx="10950186" cy="4834397"/>
          </a:xfrm>
        </p:grpSpPr>
        <p:grpSp>
          <p:nvGrpSpPr>
            <p:cNvPr id="6" name="Group 75">
              <a:extLst>
                <a:ext uri="{FF2B5EF4-FFF2-40B4-BE49-F238E27FC236}">
                  <a16:creationId xmlns:a16="http://schemas.microsoft.com/office/drawing/2014/main" id="{5736FF51-0F31-475D-98A6-86156694A5BF}"/>
                </a:ext>
              </a:extLst>
            </p:cNvPr>
            <p:cNvGrpSpPr/>
            <p:nvPr/>
          </p:nvGrpSpPr>
          <p:grpSpPr>
            <a:xfrm>
              <a:off x="7114473" y="1711256"/>
              <a:ext cx="410543" cy="4341713"/>
              <a:chOff x="4743448" y="1752601"/>
              <a:chExt cx="247651" cy="4562472"/>
            </a:xfrm>
            <a:solidFill>
              <a:srgbClr val="800000"/>
            </a:solidFill>
          </p:grpSpPr>
          <p:sp>
            <p:nvSpPr>
              <p:cNvPr id="41" name="Rectangle 76">
                <a:extLst>
                  <a:ext uri="{FF2B5EF4-FFF2-40B4-BE49-F238E27FC236}">
                    <a16:creationId xmlns:a16="http://schemas.microsoft.com/office/drawing/2014/main" id="{9D2610C5-ADC6-410D-B456-A5DBA018EDC4}"/>
                  </a:ext>
                </a:extLst>
              </p:cNvPr>
              <p:cNvSpPr/>
              <p:nvPr/>
            </p:nvSpPr>
            <p:spPr bwMode="auto">
              <a:xfrm rot="10800000">
                <a:off x="4743449" y="4097436"/>
                <a:ext cx="246888" cy="663746"/>
              </a:xfrm>
              <a:prstGeom prst="rect">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2" name="Right Triangle 77">
                <a:extLst>
                  <a:ext uri="{FF2B5EF4-FFF2-40B4-BE49-F238E27FC236}">
                    <a16:creationId xmlns:a16="http://schemas.microsoft.com/office/drawing/2014/main" id="{0DD81BE9-7E4B-418C-8E17-C3975BF31376}"/>
                  </a:ext>
                </a:extLst>
              </p:cNvPr>
              <p:cNvSpPr/>
              <p:nvPr/>
            </p:nvSpPr>
            <p:spPr bwMode="auto">
              <a:xfrm rot="10800000">
                <a:off x="4743449" y="4761185"/>
                <a:ext cx="247650" cy="1553888"/>
              </a:xfrm>
              <a:prstGeom prst="rtTriangle">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3" name="Right Triangle 78">
                <a:extLst>
                  <a:ext uri="{FF2B5EF4-FFF2-40B4-BE49-F238E27FC236}">
                    <a16:creationId xmlns:a16="http://schemas.microsoft.com/office/drawing/2014/main" id="{D875FB65-DFB7-450D-B050-1D3AFD82843B}"/>
                  </a:ext>
                </a:extLst>
              </p:cNvPr>
              <p:cNvSpPr/>
              <p:nvPr/>
            </p:nvSpPr>
            <p:spPr bwMode="auto">
              <a:xfrm flipH="1">
                <a:off x="4743448" y="1752601"/>
                <a:ext cx="247650" cy="2344836"/>
              </a:xfrm>
              <a:prstGeom prst="rtTriangle">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8" name="Text Placeholder 16">
              <a:extLst>
                <a:ext uri="{FF2B5EF4-FFF2-40B4-BE49-F238E27FC236}">
                  <a16:creationId xmlns:a16="http://schemas.microsoft.com/office/drawing/2014/main" id="{DED517AB-D923-4191-944D-364F1F2F078B}"/>
                </a:ext>
              </a:extLst>
            </p:cNvPr>
            <p:cNvSpPr txBox="1">
              <a:spLocks/>
            </p:cNvSpPr>
            <p:nvPr/>
          </p:nvSpPr>
          <p:spPr>
            <a:xfrm>
              <a:off x="838140" y="1218574"/>
              <a:ext cx="2285405"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Problema</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ML</a:t>
              </a:r>
            </a:p>
            <a:p>
              <a:pPr>
                <a:lnSpc>
                  <a:spcPct val="120000"/>
                </a:lnSpc>
                <a:spcBef>
                  <a:spcPct val="0"/>
                </a:spcBef>
              </a:pP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9" name="Straight Connector 80">
              <a:extLst>
                <a:ext uri="{FF2B5EF4-FFF2-40B4-BE49-F238E27FC236}">
                  <a16:creationId xmlns:a16="http://schemas.microsoft.com/office/drawing/2014/main" id="{406DD3C7-C35E-4999-884C-2CC685880C5D}"/>
                </a:ext>
              </a:extLst>
            </p:cNvPr>
            <p:cNvCxnSpPr/>
            <p:nvPr/>
          </p:nvCxnSpPr>
          <p:spPr bwMode="auto">
            <a:xfrm>
              <a:off x="852425" y="1612106"/>
              <a:ext cx="2285405"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0" name="Text Placeholder 16">
              <a:extLst>
                <a:ext uri="{FF2B5EF4-FFF2-40B4-BE49-F238E27FC236}">
                  <a16:creationId xmlns:a16="http://schemas.microsoft.com/office/drawing/2014/main" id="{6166DFC4-F75B-45A8-B570-1EEAB5FBF59A}"/>
                </a:ext>
              </a:extLst>
            </p:cNvPr>
            <p:cNvSpPr txBox="1">
              <a:spLocks/>
            </p:cNvSpPr>
            <p:nvPr/>
          </p:nvSpPr>
          <p:spPr>
            <a:xfrm>
              <a:off x="3303618" y="1218574"/>
              <a:ext cx="384722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Descrição</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p>
          </p:txBody>
        </p:sp>
        <p:cxnSp>
          <p:nvCxnSpPr>
            <p:cNvPr id="11" name="Straight Connector 82">
              <a:extLst>
                <a:ext uri="{FF2B5EF4-FFF2-40B4-BE49-F238E27FC236}">
                  <a16:creationId xmlns:a16="http://schemas.microsoft.com/office/drawing/2014/main" id="{61C508BE-2E28-40CA-8AFA-8073D1117419}"/>
                </a:ext>
              </a:extLst>
            </p:cNvPr>
            <p:cNvCxnSpPr/>
            <p:nvPr/>
          </p:nvCxnSpPr>
          <p:spPr bwMode="auto">
            <a:xfrm>
              <a:off x="3268929" y="1612106"/>
              <a:ext cx="384722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2" name="Rectangle 83">
              <a:extLst>
                <a:ext uri="{FF2B5EF4-FFF2-40B4-BE49-F238E27FC236}">
                  <a16:creationId xmlns:a16="http://schemas.microsoft.com/office/drawing/2014/main" id="{1B61917C-F257-4AE2-9B41-33EDA2D269A7}"/>
                </a:ext>
              </a:extLst>
            </p:cNvPr>
            <p:cNvSpPr/>
            <p:nvPr/>
          </p:nvSpPr>
          <p:spPr bwMode="auto">
            <a:xfrm>
              <a:off x="838140" y="171630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Ranking</a:t>
              </a:r>
            </a:p>
          </p:txBody>
        </p:sp>
        <p:sp>
          <p:nvSpPr>
            <p:cNvPr id="13" name="Rectangle 84">
              <a:extLst>
                <a:ext uri="{FF2B5EF4-FFF2-40B4-BE49-F238E27FC236}">
                  <a16:creationId xmlns:a16="http://schemas.microsoft.com/office/drawing/2014/main" id="{4DA448C6-C65F-4B6B-981C-0601E087772C}"/>
                </a:ext>
              </a:extLst>
            </p:cNvPr>
            <p:cNvSpPr/>
            <p:nvPr/>
          </p:nvSpPr>
          <p:spPr bwMode="auto">
            <a:xfrm>
              <a:off x="838140" y="245673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Recomendação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 name="Rectangle 85">
              <a:extLst>
                <a:ext uri="{FF2B5EF4-FFF2-40B4-BE49-F238E27FC236}">
                  <a16:creationId xmlns:a16="http://schemas.microsoft.com/office/drawing/2014/main" id="{F6C9B56C-3C2B-46EF-8766-F287A980D0EF}"/>
                </a:ext>
              </a:extLst>
            </p:cNvPr>
            <p:cNvSpPr/>
            <p:nvPr/>
          </p:nvSpPr>
          <p:spPr bwMode="auto">
            <a:xfrm>
              <a:off x="838140" y="319716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Classificação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 name="Rectangle 86">
              <a:extLst>
                <a:ext uri="{FF2B5EF4-FFF2-40B4-BE49-F238E27FC236}">
                  <a16:creationId xmlns:a16="http://schemas.microsoft.com/office/drawing/2014/main" id="{FAC9EE6F-DDC0-4FD4-8CF6-995413478FA4}"/>
                </a:ext>
              </a:extLst>
            </p:cNvPr>
            <p:cNvSpPr/>
            <p:nvPr/>
          </p:nvSpPr>
          <p:spPr bwMode="auto">
            <a:xfrm>
              <a:off x="838140" y="3937592"/>
              <a:ext cx="2285405" cy="639913"/>
            </a:xfrm>
            <a:prstGeom prst="rect">
              <a:avLst/>
            </a:prstGeom>
            <a:solidFill>
              <a:schemeClr val="accent2"/>
            </a:solidFill>
            <a:ln w="19050"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Regressão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0" name="Rectangle 91">
              <a:extLst>
                <a:ext uri="{FF2B5EF4-FFF2-40B4-BE49-F238E27FC236}">
                  <a16:creationId xmlns:a16="http://schemas.microsoft.com/office/drawing/2014/main" id="{109DA71C-959A-4973-A154-1A0BD2E6C804}"/>
                </a:ext>
              </a:extLst>
            </p:cNvPr>
            <p:cNvSpPr/>
            <p:nvPr/>
          </p:nvSpPr>
          <p:spPr bwMode="auto">
            <a:xfrm>
              <a:off x="838140" y="467802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Agrupamento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22" name="Group 93">
              <a:extLst>
                <a:ext uri="{FF2B5EF4-FFF2-40B4-BE49-F238E27FC236}">
                  <a16:creationId xmlns:a16="http://schemas.microsoft.com/office/drawing/2014/main" id="{C10FF844-23C6-4416-AFEA-9F7674355D90}"/>
                </a:ext>
              </a:extLst>
            </p:cNvPr>
            <p:cNvGrpSpPr>
              <a:grpSpLocks noChangeAspect="1"/>
            </p:cNvGrpSpPr>
            <p:nvPr/>
          </p:nvGrpSpPr>
          <p:grpSpPr>
            <a:xfrm>
              <a:off x="1061689" y="5629902"/>
              <a:ext cx="371878" cy="365665"/>
              <a:chOff x="8146160" y="1934179"/>
              <a:chExt cx="851125" cy="836906"/>
            </a:xfrm>
          </p:grpSpPr>
          <p:sp>
            <p:nvSpPr>
              <p:cNvPr id="31" name="Trapezoid 94">
                <a:extLst>
                  <a:ext uri="{FF2B5EF4-FFF2-40B4-BE49-F238E27FC236}">
                    <a16:creationId xmlns:a16="http://schemas.microsoft.com/office/drawing/2014/main" id="{53187CD9-23C1-454E-9393-F1E7DE621FCD}"/>
                  </a:ext>
                </a:extLst>
              </p:cNvPr>
              <p:cNvSpPr/>
              <p:nvPr/>
            </p:nvSpPr>
            <p:spPr bwMode="auto">
              <a:xfrm>
                <a:off x="8726829" y="1934179"/>
                <a:ext cx="270456" cy="836906"/>
              </a:xfrm>
              <a:prstGeom prst="trapezoid">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2" name="Right Triangle 95">
                <a:extLst>
                  <a:ext uri="{FF2B5EF4-FFF2-40B4-BE49-F238E27FC236}">
                    <a16:creationId xmlns:a16="http://schemas.microsoft.com/office/drawing/2014/main" id="{F7F37DCB-1A0A-4335-9463-79A4F487470F}"/>
                  </a:ext>
                </a:extLst>
              </p:cNvPr>
              <p:cNvSpPr/>
              <p:nvPr/>
            </p:nvSpPr>
            <p:spPr bwMode="auto">
              <a:xfrm flipH="1">
                <a:off x="8146160"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3" name="Right Triangle 96">
                <a:extLst>
                  <a:ext uri="{FF2B5EF4-FFF2-40B4-BE49-F238E27FC236}">
                    <a16:creationId xmlns:a16="http://schemas.microsoft.com/office/drawing/2014/main" id="{DB52D5CD-D182-4FEA-934B-D4D9425E8033}"/>
                  </a:ext>
                </a:extLst>
              </p:cNvPr>
              <p:cNvSpPr/>
              <p:nvPr/>
            </p:nvSpPr>
            <p:spPr bwMode="auto">
              <a:xfrm flipH="1">
                <a:off x="8407328"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4" name="Rectangle 97">
                <a:extLst>
                  <a:ext uri="{FF2B5EF4-FFF2-40B4-BE49-F238E27FC236}">
                    <a16:creationId xmlns:a16="http://schemas.microsoft.com/office/drawing/2014/main" id="{894DFC2D-3B3A-4E75-8254-E9A89F648453}"/>
                  </a:ext>
                </a:extLst>
              </p:cNvPr>
              <p:cNvSpPr/>
              <p:nvPr/>
            </p:nvSpPr>
            <p:spPr bwMode="auto">
              <a:xfrm>
                <a:off x="8146160" y="23491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5" name="Rectangle 98">
                <a:extLst>
                  <a:ext uri="{FF2B5EF4-FFF2-40B4-BE49-F238E27FC236}">
                    <a16:creationId xmlns:a16="http://schemas.microsoft.com/office/drawing/2014/main" id="{E2D60CBB-948D-4EC3-93CA-9B38A626096B}"/>
                  </a:ext>
                </a:extLst>
              </p:cNvPr>
              <p:cNvSpPr/>
              <p:nvPr/>
            </p:nvSpPr>
            <p:spPr bwMode="auto">
              <a:xfrm>
                <a:off x="8146160" y="25015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6" name="Rectangle 99">
                <a:extLst>
                  <a:ext uri="{FF2B5EF4-FFF2-40B4-BE49-F238E27FC236}">
                    <a16:creationId xmlns:a16="http://schemas.microsoft.com/office/drawing/2014/main" id="{4F69B645-72A9-4DC3-B049-F9CDB51AC9D4}"/>
                  </a:ext>
                </a:extLst>
              </p:cNvPr>
              <p:cNvSpPr/>
              <p:nvPr/>
            </p:nvSpPr>
            <p:spPr bwMode="auto">
              <a:xfrm>
                <a:off x="8146160" y="2647896"/>
                <a:ext cx="594360" cy="123189"/>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7" name="Rectangle 100">
                <a:extLst>
                  <a:ext uri="{FF2B5EF4-FFF2-40B4-BE49-F238E27FC236}">
                    <a16:creationId xmlns:a16="http://schemas.microsoft.com/office/drawing/2014/main" id="{EBE6F59E-78F5-4D95-8747-73682052CAE8}"/>
                  </a:ext>
                </a:extLst>
              </p:cNvPr>
              <p:cNvSpPr/>
              <p:nvPr/>
            </p:nvSpPr>
            <p:spPr bwMode="auto">
              <a:xfrm>
                <a:off x="814616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8" name="Rectangle 101">
                <a:extLst>
                  <a:ext uri="{FF2B5EF4-FFF2-40B4-BE49-F238E27FC236}">
                    <a16:creationId xmlns:a16="http://schemas.microsoft.com/office/drawing/2014/main" id="{ED1D867C-AEC1-41DF-BF06-E60EE9A90670}"/>
                  </a:ext>
                </a:extLst>
              </p:cNvPr>
              <p:cNvSpPr/>
              <p:nvPr/>
            </p:nvSpPr>
            <p:spPr bwMode="auto">
              <a:xfrm>
                <a:off x="8313800" y="2387279"/>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9" name="Rectangle 102">
                <a:extLst>
                  <a:ext uri="{FF2B5EF4-FFF2-40B4-BE49-F238E27FC236}">
                    <a16:creationId xmlns:a16="http://schemas.microsoft.com/office/drawing/2014/main" id="{719BA0F0-99EF-410B-B97C-52BF8B2BF68D}"/>
                  </a:ext>
                </a:extLst>
              </p:cNvPr>
              <p:cNvSpPr/>
              <p:nvPr/>
            </p:nvSpPr>
            <p:spPr bwMode="auto">
              <a:xfrm>
                <a:off x="848144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0" name="Rectangle 103">
                <a:extLst>
                  <a:ext uri="{FF2B5EF4-FFF2-40B4-BE49-F238E27FC236}">
                    <a16:creationId xmlns:a16="http://schemas.microsoft.com/office/drawing/2014/main" id="{B7F0BB56-850C-43CB-8944-EE51E908092C}"/>
                  </a:ext>
                </a:extLst>
              </p:cNvPr>
              <p:cNvSpPr/>
              <p:nvPr/>
            </p:nvSpPr>
            <p:spPr bwMode="auto">
              <a:xfrm>
                <a:off x="8649079" y="2352632"/>
                <a:ext cx="121433"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23" name="Text Placeholder 16">
              <a:extLst>
                <a:ext uri="{FF2B5EF4-FFF2-40B4-BE49-F238E27FC236}">
                  <a16:creationId xmlns:a16="http://schemas.microsoft.com/office/drawing/2014/main" id="{D03D5FA5-6B5A-4ACB-8A20-EDDFF61693F8}"/>
                </a:ext>
              </a:extLst>
            </p:cNvPr>
            <p:cNvSpPr txBox="1">
              <a:spLocks/>
            </p:cNvSpPr>
            <p:nvPr/>
          </p:nvSpPr>
          <p:spPr>
            <a:xfrm>
              <a:off x="7511872" y="1218574"/>
              <a:ext cx="427645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Exemplo</a:t>
              </a: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24" name="Straight Connector 105">
              <a:extLst>
                <a:ext uri="{FF2B5EF4-FFF2-40B4-BE49-F238E27FC236}">
                  <a16:creationId xmlns:a16="http://schemas.microsoft.com/office/drawing/2014/main" id="{A75CF7A4-F7E8-4BC2-88FD-ABEC59FE9AB3}"/>
                </a:ext>
              </a:extLst>
            </p:cNvPr>
            <p:cNvCxnSpPr/>
            <p:nvPr/>
          </p:nvCxnSpPr>
          <p:spPr bwMode="auto">
            <a:xfrm>
              <a:off x="7511873" y="1612106"/>
              <a:ext cx="427645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25" name="Rectangle 106">
              <a:extLst>
                <a:ext uri="{FF2B5EF4-FFF2-40B4-BE49-F238E27FC236}">
                  <a16:creationId xmlns:a16="http://schemas.microsoft.com/office/drawing/2014/main" id="{84B2AD3D-B8C4-429A-B1C5-874362DF313B}"/>
                </a:ext>
              </a:extLst>
            </p:cNvPr>
            <p:cNvSpPr/>
            <p:nvPr/>
          </p:nvSpPr>
          <p:spPr bwMode="auto">
            <a:xfrm>
              <a:off x="838140" y="5413057"/>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Detecção</a:t>
              </a: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a:t>
              </a: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Anomalia</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7" name="Content Placeholder 4">
              <a:extLst>
                <a:ext uri="{FF2B5EF4-FFF2-40B4-BE49-F238E27FC236}">
                  <a16:creationId xmlns:a16="http://schemas.microsoft.com/office/drawing/2014/main" id="{E82D5B8E-7D57-4EA7-8C7F-0AD0DD3681A8}"/>
                </a:ext>
              </a:extLst>
            </p:cNvPr>
            <p:cNvSpPr txBox="1">
              <a:spLocks/>
            </p:cNvSpPr>
            <p:nvPr/>
          </p:nvSpPr>
          <p:spPr bwMode="gray">
            <a:xfrm>
              <a:off x="7511870" y="1716301"/>
              <a:ext cx="4276454" cy="4336670"/>
            </a:xfrm>
            <a:prstGeom prst="rect">
              <a:avLst/>
            </a:prstGeom>
            <a:solidFill>
              <a:schemeClr val="bg1"/>
            </a:solidFill>
            <a:ln w="19050">
              <a:solidFill>
                <a:schemeClr val="accent3"/>
              </a:solidFill>
            </a:ln>
          </p:spPr>
          <p:txBody>
            <a:bodyPr lIns="182832" tIns="91416" rIns="182832" bIns="457081"/>
            <a:lstStyle>
              <a:lvl1pPr marL="249500" indent="-249500" algn="l" defTabSz="997999" rtl="0" eaLnBrk="1" latinLnBrk="0" hangingPunct="1">
                <a:lnSpc>
                  <a:spcPct val="90000"/>
                </a:lnSpc>
                <a:spcBef>
                  <a:spcPts val="1092"/>
                </a:spcBef>
                <a:buFont typeface="Arial" panose="020B0604020202020204" pitchFamily="34" charset="0"/>
                <a:buChar char="•"/>
                <a:defRPr sz="3000" kern="1200">
                  <a:solidFill>
                    <a:schemeClr val="tx1"/>
                  </a:solidFill>
                  <a:latin typeface="+mn-lt"/>
                  <a:ea typeface="+mn-ea"/>
                  <a:cs typeface="+mn-cs"/>
                </a:defRPr>
              </a:lvl1pPr>
              <a:lvl2pPr marL="748500" indent="-249500" algn="l" defTabSz="997999" rtl="0" eaLnBrk="1" latinLnBrk="0" hangingPunct="1">
                <a:lnSpc>
                  <a:spcPct val="90000"/>
                </a:lnSpc>
                <a:spcBef>
                  <a:spcPts val="545"/>
                </a:spcBef>
                <a:buFont typeface="Arial" panose="020B0604020202020204" pitchFamily="34" charset="0"/>
                <a:buChar char="•"/>
                <a:defRPr sz="2600" kern="1200">
                  <a:solidFill>
                    <a:schemeClr val="tx1"/>
                  </a:solidFill>
                  <a:latin typeface="+mn-lt"/>
                  <a:ea typeface="+mn-ea"/>
                  <a:cs typeface="+mn-cs"/>
                </a:defRPr>
              </a:lvl2pPr>
              <a:lvl3pPr marL="1247500" indent="-249500" algn="l" defTabSz="997999" rtl="0" eaLnBrk="1" latinLnBrk="0" hangingPunct="1">
                <a:lnSpc>
                  <a:spcPct val="90000"/>
                </a:lnSpc>
                <a:spcBef>
                  <a:spcPts val="545"/>
                </a:spcBef>
                <a:buFont typeface="Arial" panose="020B0604020202020204" pitchFamily="34" charset="0"/>
                <a:buChar char="•"/>
                <a:defRPr sz="2200" kern="1200">
                  <a:solidFill>
                    <a:schemeClr val="tx1"/>
                  </a:solidFill>
                  <a:latin typeface="+mn-lt"/>
                  <a:ea typeface="+mn-ea"/>
                  <a:cs typeface="+mn-cs"/>
                </a:defRPr>
              </a:lvl3pPr>
              <a:lvl4pPr marL="1746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4pPr>
              <a:lvl5pPr marL="2245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5pPr>
              <a:lvl6pPr marL="2744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6pPr>
              <a:lvl7pPr marL="3243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7pPr>
              <a:lvl8pPr marL="3742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8pPr>
              <a:lvl9pPr marL="4241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9pPr>
            </a:lstStyle>
            <a:p>
              <a:pPr marL="0" indent="0">
                <a:buNone/>
              </a:pPr>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Predicting sales for specific item</a:t>
              </a:r>
            </a:p>
          </p:txBody>
        </p:sp>
        <p:pic>
          <p:nvPicPr>
            <p:cNvPr id="28" name="Picture 109">
              <a:extLst>
                <a:ext uri="{FF2B5EF4-FFF2-40B4-BE49-F238E27FC236}">
                  <a16:creationId xmlns:a16="http://schemas.microsoft.com/office/drawing/2014/main" id="{138C02A1-B658-4E8D-B1FC-77BF0E02CC6B}"/>
                </a:ext>
              </a:extLst>
            </p:cNvPr>
            <p:cNvPicPr>
              <a:picLocks noChangeAspect="1"/>
            </p:cNvPicPr>
            <p:nvPr/>
          </p:nvPicPr>
          <p:blipFill>
            <a:blip r:embed="rId3"/>
            <a:stretch>
              <a:fillRect/>
            </a:stretch>
          </p:blipFill>
          <p:spPr>
            <a:xfrm>
              <a:off x="7771965" y="3937472"/>
              <a:ext cx="3849212" cy="1587493"/>
            </a:xfrm>
            <a:prstGeom prst="rect">
              <a:avLst/>
            </a:prstGeom>
          </p:spPr>
        </p:pic>
        <p:sp>
          <p:nvSpPr>
            <p:cNvPr id="29" name="TextBox 110">
              <a:extLst>
                <a:ext uri="{FF2B5EF4-FFF2-40B4-BE49-F238E27FC236}">
                  <a16:creationId xmlns:a16="http://schemas.microsoft.com/office/drawing/2014/main" id="{D3E15C68-FDF8-47DB-8B4E-244E8BDEECF9}"/>
                </a:ext>
              </a:extLst>
            </p:cNvPr>
            <p:cNvSpPr txBox="1"/>
            <p:nvPr/>
          </p:nvSpPr>
          <p:spPr>
            <a:xfrm>
              <a:off x="7771965" y="5590001"/>
              <a:ext cx="3693151" cy="307697"/>
            </a:xfrm>
            <a:prstGeom prst="rect">
              <a:avLst/>
            </a:prstGeom>
            <a:noFill/>
          </p:spPr>
          <p:txBody>
            <a:bodyPr wrap="square" rtlCol="0">
              <a:spAutoFit/>
            </a:bodyPr>
            <a:lstStyle/>
            <a:p>
              <a:pPr algn="ctr">
                <a:spcBef>
                  <a:spcPts val="600"/>
                </a:spcBef>
                <a:spcAft>
                  <a:spcPts val="600"/>
                </a:spcAft>
              </a:pPr>
              <a:r>
                <a:rPr lang="en-US" sz="14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rPr>
                <a:t>Seasonality | Out of stock | Promotions</a:t>
              </a:r>
            </a:p>
          </p:txBody>
        </p:sp>
        <p:pic>
          <p:nvPicPr>
            <p:cNvPr id="30" name="Picture 118">
              <a:extLst>
                <a:ext uri="{FF2B5EF4-FFF2-40B4-BE49-F238E27FC236}">
                  <a16:creationId xmlns:a16="http://schemas.microsoft.com/office/drawing/2014/main" id="{2CE444ED-0586-4ED2-A2D5-F653F1D316AE}"/>
                </a:ext>
              </a:extLst>
            </p:cNvPr>
            <p:cNvPicPr>
              <a:picLocks noChangeAspect="1"/>
            </p:cNvPicPr>
            <p:nvPr/>
          </p:nvPicPr>
          <p:blipFill>
            <a:blip r:embed="rId4"/>
            <a:stretch>
              <a:fillRect/>
            </a:stretch>
          </p:blipFill>
          <p:spPr>
            <a:xfrm>
              <a:off x="7674137" y="2089460"/>
              <a:ext cx="3871307" cy="1773599"/>
            </a:xfrm>
            <a:prstGeom prst="rect">
              <a:avLst/>
            </a:prstGeom>
          </p:spPr>
        </p:pic>
      </p:grpSp>
      <p:sp>
        <p:nvSpPr>
          <p:cNvPr id="2" name="Content Placeholder 22">
            <a:extLst>
              <a:ext uri="{FF2B5EF4-FFF2-40B4-BE49-F238E27FC236}">
                <a16:creationId xmlns:a16="http://schemas.microsoft.com/office/drawing/2014/main" id="{963BA0B8-85D7-44C7-893B-52D16B0E4D8B}"/>
              </a:ext>
            </a:extLst>
          </p:cNvPr>
          <p:cNvSpPr txBox="1">
            <a:spLocks/>
          </p:cNvSpPr>
          <p:nvPr/>
        </p:nvSpPr>
        <p:spPr>
          <a:xfrm>
            <a:off x="3267250" y="1716301"/>
            <a:ext cx="3847223" cy="639913"/>
          </a:xfrm>
          <a:prstGeom prst="rect">
            <a:avLst/>
          </a:prstGeom>
          <a:noFill/>
          <a:ln>
            <a:solidFill>
              <a:schemeClr val="bg1">
                <a:lumMod val="85000"/>
              </a:schemeClr>
            </a:solidFill>
          </a:ln>
        </p:spPr>
        <p:txBody>
          <a:bodyPr lIns="91416" rIns="91416" anchor="ctr"/>
          <a:lstStyle>
            <a:defPPr>
              <a:defRPr lang="en-US"/>
            </a:defPPr>
            <a:lvl1pPr defTabSz="914400">
              <a:defRPr sz="1200"/>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Ajudando os usuários a encontrar o que é mais relevante.</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4" name="Content Placeholder 22">
            <a:extLst>
              <a:ext uri="{FF2B5EF4-FFF2-40B4-BE49-F238E27FC236}">
                <a16:creationId xmlns:a16="http://schemas.microsoft.com/office/drawing/2014/main" id="{6F362E02-ED44-4DE4-93CB-CDFA989F5493}"/>
              </a:ext>
            </a:extLst>
          </p:cNvPr>
          <p:cNvSpPr txBox="1">
            <a:spLocks/>
          </p:cNvSpPr>
          <p:nvPr/>
        </p:nvSpPr>
        <p:spPr>
          <a:xfrm>
            <a:off x="3268929" y="2455653"/>
            <a:ext cx="3847223" cy="639913"/>
          </a:xfrm>
          <a:prstGeom prst="rect">
            <a:avLst/>
          </a:prstGeom>
          <a:noFill/>
          <a:ln w="19050">
            <a:solidFill>
              <a:schemeClr val="accent3"/>
            </a:solidFill>
          </a:ln>
        </p:spPr>
        <p:txBody>
          <a:bodyPr lIns="91416" rIns="91416" anchor="ctr"/>
          <a:lstStyle>
            <a:defPPr>
              <a:defRPr lang="en-US"/>
            </a:defPPr>
            <a:lvl1pPr defTabSz="914400">
              <a:defRPr sz="1400">
                <a:latin typeface="+mj-lt"/>
              </a:defRPr>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Dar aos usuários o que eles podem estar mais interessados.</a:t>
            </a: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6" name="Content Placeholder 22">
            <a:extLst>
              <a:ext uri="{FF2B5EF4-FFF2-40B4-BE49-F238E27FC236}">
                <a16:creationId xmlns:a16="http://schemas.microsoft.com/office/drawing/2014/main" id="{13734F9D-6671-47A9-9A32-6F2B76584C18}"/>
              </a:ext>
            </a:extLst>
          </p:cNvPr>
          <p:cNvSpPr txBox="1">
            <a:spLocks/>
          </p:cNvSpPr>
          <p:nvPr/>
        </p:nvSpPr>
        <p:spPr>
          <a:xfrm>
            <a:off x="3268929" y="3195004"/>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Descobrir que tipo de coisa é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8" name="Content Placeholder 22">
            <a:extLst>
              <a:ext uri="{FF2B5EF4-FFF2-40B4-BE49-F238E27FC236}">
                <a16:creationId xmlns:a16="http://schemas.microsoft.com/office/drawing/2014/main" id="{1364F14B-9814-46F8-B507-5A4C0F4BA5DD}"/>
              </a:ext>
            </a:extLst>
          </p:cNvPr>
          <p:cNvSpPr txBox="1">
            <a:spLocks/>
          </p:cNvSpPr>
          <p:nvPr/>
        </p:nvSpPr>
        <p:spPr>
          <a:xfrm>
            <a:off x="3268929" y="541305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Encontrando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incomuns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
        <p:nvSpPr>
          <p:cNvPr id="90" name="Content Placeholder 22">
            <a:extLst>
              <a:ext uri="{FF2B5EF4-FFF2-40B4-BE49-F238E27FC236}">
                <a16:creationId xmlns:a16="http://schemas.microsoft.com/office/drawing/2014/main" id="{1678125A-E563-4D2B-A97A-9E157FE6165D}"/>
              </a:ext>
            </a:extLst>
          </p:cNvPr>
          <p:cNvSpPr txBox="1">
            <a:spLocks/>
          </p:cNvSpPr>
          <p:nvPr/>
        </p:nvSpPr>
        <p:spPr>
          <a:xfrm>
            <a:off x="3268929" y="3934356"/>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Prever o valor numérico de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2" name="Content Placeholder 22">
            <a:extLst>
              <a:ext uri="{FF2B5EF4-FFF2-40B4-BE49-F238E27FC236}">
                <a16:creationId xmlns:a16="http://schemas.microsoft.com/office/drawing/2014/main" id="{F257AD1A-0431-4867-8C81-36466AD74AD7}"/>
              </a:ext>
            </a:extLst>
          </p:cNvPr>
          <p:cNvSpPr txBox="1">
            <a:spLocks/>
          </p:cNvSpPr>
          <p:nvPr/>
        </p:nvSpPr>
        <p:spPr>
          <a:xfrm>
            <a:off x="3267252" y="467370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Juntando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as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semelhantes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Tree>
    <p:extLst>
      <p:ext uri="{BB962C8B-B14F-4D97-AF65-F5344CB8AC3E}">
        <p14:creationId xmlns:p14="http://schemas.microsoft.com/office/powerpoint/2010/main" val="851335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lumMod val="95000"/>
                </a:schemeClr>
              </a:solidFill>
              <a:latin typeface="Abadi Extra Light" panose="020B0204020104020204" pitchFamily="34" charset="0"/>
            </a:endParaRPr>
          </a:p>
        </p:txBody>
      </p:sp>
      <p:sp>
        <p:nvSpPr>
          <p:cNvPr id="4" name="Title 1">
            <a:extLst>
              <a:ext uri="{FF2B5EF4-FFF2-40B4-BE49-F238E27FC236}">
                <a16:creationId xmlns:a16="http://schemas.microsoft.com/office/drawing/2014/main" id="{8112BE53-B74A-4681-AE6B-0F13345AD3D2}"/>
              </a:ext>
            </a:extLst>
          </p:cNvPr>
          <p:cNvSpPr>
            <a:spLocks noGrp="1"/>
          </p:cNvSpPr>
          <p:nvPr>
            <p:ph type="title"/>
          </p:nvPr>
        </p:nvSpPr>
        <p:spPr>
          <a:xfrm>
            <a:off x="496878" y="479421"/>
            <a:ext cx="10515600" cy="992183"/>
          </a:xfrm>
        </p:spPr>
        <p:txBody>
          <a:bodyPr/>
          <a:lstStyle/>
          <a:p>
            <a:r>
              <a:rPr lang="en-US"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Aplicações</a:t>
            </a:r>
            <a:r>
              <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Machine Learning</a:t>
            </a:r>
            <a:endParaRPr lang="en-US" b="1" dirty="0">
              <a:solidFill>
                <a:schemeClr val="bg1">
                  <a:lumMod val="95000"/>
                </a:schemeClr>
              </a:solidFill>
            </a:endParaRPr>
          </a:p>
        </p:txBody>
      </p:sp>
      <p:grpSp>
        <p:nvGrpSpPr>
          <p:cNvPr id="5" name="Group 40">
            <a:extLst>
              <a:ext uri="{FF2B5EF4-FFF2-40B4-BE49-F238E27FC236}">
                <a16:creationId xmlns:a16="http://schemas.microsoft.com/office/drawing/2014/main" id="{7060C939-2B40-42CD-9E2E-DBB9419B46CD}"/>
              </a:ext>
            </a:extLst>
          </p:cNvPr>
          <p:cNvGrpSpPr/>
          <p:nvPr/>
        </p:nvGrpSpPr>
        <p:grpSpPr>
          <a:xfrm>
            <a:off x="838140" y="1218574"/>
            <a:ext cx="10950186" cy="4834397"/>
            <a:chOff x="838140" y="1218574"/>
            <a:chExt cx="10950186" cy="4834397"/>
          </a:xfrm>
        </p:grpSpPr>
        <p:grpSp>
          <p:nvGrpSpPr>
            <p:cNvPr id="6" name="Group 41">
              <a:extLst>
                <a:ext uri="{FF2B5EF4-FFF2-40B4-BE49-F238E27FC236}">
                  <a16:creationId xmlns:a16="http://schemas.microsoft.com/office/drawing/2014/main" id="{D20E32D2-89D0-4E22-B097-6DA5DE7E4344}"/>
                </a:ext>
              </a:extLst>
            </p:cNvPr>
            <p:cNvGrpSpPr/>
            <p:nvPr/>
          </p:nvGrpSpPr>
          <p:grpSpPr>
            <a:xfrm>
              <a:off x="7114473" y="1711258"/>
              <a:ext cx="410543" cy="4341712"/>
              <a:chOff x="4743448" y="1752601"/>
              <a:chExt cx="247651" cy="4562471"/>
            </a:xfrm>
            <a:solidFill>
              <a:srgbClr val="800000"/>
            </a:solidFill>
          </p:grpSpPr>
          <p:sp>
            <p:nvSpPr>
              <p:cNvPr id="40" name="Rectangle 74">
                <a:extLst>
                  <a:ext uri="{FF2B5EF4-FFF2-40B4-BE49-F238E27FC236}">
                    <a16:creationId xmlns:a16="http://schemas.microsoft.com/office/drawing/2014/main" id="{BD0EE318-F838-4C8D-8B0F-73CB8F181E81}"/>
                  </a:ext>
                </a:extLst>
              </p:cNvPr>
              <p:cNvSpPr/>
              <p:nvPr/>
            </p:nvSpPr>
            <p:spPr bwMode="auto">
              <a:xfrm rot="10800000">
                <a:off x="4743449" y="4870213"/>
                <a:ext cx="246888" cy="667912"/>
              </a:xfrm>
              <a:prstGeom prst="rect">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1" name="Right Triangle 111">
                <a:extLst>
                  <a:ext uri="{FF2B5EF4-FFF2-40B4-BE49-F238E27FC236}">
                    <a16:creationId xmlns:a16="http://schemas.microsoft.com/office/drawing/2014/main" id="{A9E003F0-34B6-499B-B363-EDEE14CE9024}"/>
                  </a:ext>
                </a:extLst>
              </p:cNvPr>
              <p:cNvSpPr/>
              <p:nvPr/>
            </p:nvSpPr>
            <p:spPr bwMode="auto">
              <a:xfrm rot="10800000">
                <a:off x="4743449" y="5538130"/>
                <a:ext cx="247650" cy="776942"/>
              </a:xfrm>
              <a:prstGeom prst="rtTriangle">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2" name="Right Triangle 112">
                <a:extLst>
                  <a:ext uri="{FF2B5EF4-FFF2-40B4-BE49-F238E27FC236}">
                    <a16:creationId xmlns:a16="http://schemas.microsoft.com/office/drawing/2014/main" id="{D48923B0-DE8F-4C3E-A16C-A5E1832CC061}"/>
                  </a:ext>
                </a:extLst>
              </p:cNvPr>
              <p:cNvSpPr/>
              <p:nvPr/>
            </p:nvSpPr>
            <p:spPr bwMode="auto">
              <a:xfrm flipH="1">
                <a:off x="4743448" y="1752601"/>
                <a:ext cx="247650" cy="3117609"/>
              </a:xfrm>
              <a:prstGeom prst="rtTriangle">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8" name="Text Placeholder 16">
              <a:extLst>
                <a:ext uri="{FF2B5EF4-FFF2-40B4-BE49-F238E27FC236}">
                  <a16:creationId xmlns:a16="http://schemas.microsoft.com/office/drawing/2014/main" id="{CAA8AEBC-78C1-46FD-89DE-548A9853C085}"/>
                </a:ext>
              </a:extLst>
            </p:cNvPr>
            <p:cNvSpPr txBox="1">
              <a:spLocks/>
            </p:cNvSpPr>
            <p:nvPr/>
          </p:nvSpPr>
          <p:spPr>
            <a:xfrm>
              <a:off x="838140" y="1218574"/>
              <a:ext cx="2285405"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Problema</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ML</a:t>
              </a:r>
            </a:p>
            <a:p>
              <a:pPr>
                <a:lnSpc>
                  <a:spcPct val="120000"/>
                </a:lnSpc>
                <a:spcBef>
                  <a:spcPct val="0"/>
                </a:spcBef>
              </a:pP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9" name="Straight Connector 43">
              <a:extLst>
                <a:ext uri="{FF2B5EF4-FFF2-40B4-BE49-F238E27FC236}">
                  <a16:creationId xmlns:a16="http://schemas.microsoft.com/office/drawing/2014/main" id="{7BACA424-ED79-4810-A3E0-13ABDA4E473B}"/>
                </a:ext>
              </a:extLst>
            </p:cNvPr>
            <p:cNvCxnSpPr/>
            <p:nvPr/>
          </p:nvCxnSpPr>
          <p:spPr bwMode="auto">
            <a:xfrm>
              <a:off x="852425" y="1612106"/>
              <a:ext cx="2285405"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0" name="Text Placeholder 16">
              <a:extLst>
                <a:ext uri="{FF2B5EF4-FFF2-40B4-BE49-F238E27FC236}">
                  <a16:creationId xmlns:a16="http://schemas.microsoft.com/office/drawing/2014/main" id="{CEE3ADF4-E33C-4679-A100-B3A0918AEF76}"/>
                </a:ext>
              </a:extLst>
            </p:cNvPr>
            <p:cNvSpPr txBox="1">
              <a:spLocks/>
            </p:cNvSpPr>
            <p:nvPr/>
          </p:nvSpPr>
          <p:spPr>
            <a:xfrm>
              <a:off x="3303618" y="1218574"/>
              <a:ext cx="384722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Descrição</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p>
          </p:txBody>
        </p:sp>
        <p:cxnSp>
          <p:nvCxnSpPr>
            <p:cNvPr id="11" name="Straight Connector 45">
              <a:extLst>
                <a:ext uri="{FF2B5EF4-FFF2-40B4-BE49-F238E27FC236}">
                  <a16:creationId xmlns:a16="http://schemas.microsoft.com/office/drawing/2014/main" id="{0A5901E3-FA6A-4588-A372-EB263DEC24C6}"/>
                </a:ext>
              </a:extLst>
            </p:cNvPr>
            <p:cNvCxnSpPr/>
            <p:nvPr/>
          </p:nvCxnSpPr>
          <p:spPr bwMode="auto">
            <a:xfrm>
              <a:off x="3268929" y="1612106"/>
              <a:ext cx="384722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2" name="Rectangle 46">
              <a:extLst>
                <a:ext uri="{FF2B5EF4-FFF2-40B4-BE49-F238E27FC236}">
                  <a16:creationId xmlns:a16="http://schemas.microsoft.com/office/drawing/2014/main" id="{2BD4FE84-167A-4BEB-A73F-A9F77511B68C}"/>
                </a:ext>
              </a:extLst>
            </p:cNvPr>
            <p:cNvSpPr/>
            <p:nvPr/>
          </p:nvSpPr>
          <p:spPr bwMode="auto">
            <a:xfrm>
              <a:off x="838140" y="171630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Ranking</a:t>
              </a:r>
            </a:p>
          </p:txBody>
        </p:sp>
        <p:sp>
          <p:nvSpPr>
            <p:cNvPr id="13" name="Rectangle 47">
              <a:extLst>
                <a:ext uri="{FF2B5EF4-FFF2-40B4-BE49-F238E27FC236}">
                  <a16:creationId xmlns:a16="http://schemas.microsoft.com/office/drawing/2014/main" id="{0CE3E232-DF5D-47A5-A0FA-15DC11D3771E}"/>
                </a:ext>
              </a:extLst>
            </p:cNvPr>
            <p:cNvSpPr/>
            <p:nvPr/>
          </p:nvSpPr>
          <p:spPr bwMode="auto">
            <a:xfrm>
              <a:off x="838140" y="245673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Recomendação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 name="Rectangle 48">
              <a:extLst>
                <a:ext uri="{FF2B5EF4-FFF2-40B4-BE49-F238E27FC236}">
                  <a16:creationId xmlns:a16="http://schemas.microsoft.com/office/drawing/2014/main" id="{3E041A29-F7D1-46B1-8BC2-BB34CC06CCA1}"/>
                </a:ext>
              </a:extLst>
            </p:cNvPr>
            <p:cNvSpPr/>
            <p:nvPr/>
          </p:nvSpPr>
          <p:spPr bwMode="auto">
            <a:xfrm>
              <a:off x="838140" y="319716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Classificação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 name="Rectangle 49">
              <a:extLst>
                <a:ext uri="{FF2B5EF4-FFF2-40B4-BE49-F238E27FC236}">
                  <a16:creationId xmlns:a16="http://schemas.microsoft.com/office/drawing/2014/main" id="{1E09D247-49CF-4D93-8D8A-E00BA3760983}"/>
                </a:ext>
              </a:extLst>
            </p:cNvPr>
            <p:cNvSpPr/>
            <p:nvPr/>
          </p:nvSpPr>
          <p:spPr bwMode="auto">
            <a:xfrm>
              <a:off x="838140" y="393759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Regressão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0" name="Rectangle 54">
              <a:extLst>
                <a:ext uri="{FF2B5EF4-FFF2-40B4-BE49-F238E27FC236}">
                  <a16:creationId xmlns:a16="http://schemas.microsoft.com/office/drawing/2014/main" id="{87E0F8E6-87BE-4306-B729-BBA0663042E9}"/>
                </a:ext>
              </a:extLst>
            </p:cNvPr>
            <p:cNvSpPr/>
            <p:nvPr/>
          </p:nvSpPr>
          <p:spPr bwMode="auto">
            <a:xfrm>
              <a:off x="838140" y="4678022"/>
              <a:ext cx="2285405" cy="639913"/>
            </a:xfrm>
            <a:prstGeom prst="rect">
              <a:avLst/>
            </a:prstGeom>
            <a:solidFill>
              <a:schemeClr val="accent2"/>
            </a:solidFill>
            <a:ln w="19050"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Agrupamento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22" name="Group 56">
              <a:extLst>
                <a:ext uri="{FF2B5EF4-FFF2-40B4-BE49-F238E27FC236}">
                  <a16:creationId xmlns:a16="http://schemas.microsoft.com/office/drawing/2014/main" id="{8246F0B7-4EAD-462E-B6AE-9E254005AE3B}"/>
                </a:ext>
              </a:extLst>
            </p:cNvPr>
            <p:cNvGrpSpPr>
              <a:grpSpLocks noChangeAspect="1"/>
            </p:cNvGrpSpPr>
            <p:nvPr/>
          </p:nvGrpSpPr>
          <p:grpSpPr>
            <a:xfrm>
              <a:off x="1061689" y="5629902"/>
              <a:ext cx="371878" cy="365665"/>
              <a:chOff x="8146160" y="1934179"/>
              <a:chExt cx="851125" cy="836906"/>
            </a:xfrm>
          </p:grpSpPr>
          <p:sp>
            <p:nvSpPr>
              <p:cNvPr id="30" name="Trapezoid 64">
                <a:extLst>
                  <a:ext uri="{FF2B5EF4-FFF2-40B4-BE49-F238E27FC236}">
                    <a16:creationId xmlns:a16="http://schemas.microsoft.com/office/drawing/2014/main" id="{75DBEB13-CA4F-467B-B54E-50F127605F1B}"/>
                  </a:ext>
                </a:extLst>
              </p:cNvPr>
              <p:cNvSpPr/>
              <p:nvPr/>
            </p:nvSpPr>
            <p:spPr bwMode="auto">
              <a:xfrm>
                <a:off x="8726829" y="1934179"/>
                <a:ext cx="270456" cy="836906"/>
              </a:xfrm>
              <a:prstGeom prst="trapezoid">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1" name="Right Triangle 65">
                <a:extLst>
                  <a:ext uri="{FF2B5EF4-FFF2-40B4-BE49-F238E27FC236}">
                    <a16:creationId xmlns:a16="http://schemas.microsoft.com/office/drawing/2014/main" id="{6D16D3CE-3E22-4017-982E-3EC72C976C4F}"/>
                  </a:ext>
                </a:extLst>
              </p:cNvPr>
              <p:cNvSpPr/>
              <p:nvPr/>
            </p:nvSpPr>
            <p:spPr bwMode="auto">
              <a:xfrm flipH="1">
                <a:off x="8146160"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2" name="Right Triangle 66">
                <a:extLst>
                  <a:ext uri="{FF2B5EF4-FFF2-40B4-BE49-F238E27FC236}">
                    <a16:creationId xmlns:a16="http://schemas.microsoft.com/office/drawing/2014/main" id="{0596850C-0C48-40AD-9F49-991632263F39}"/>
                  </a:ext>
                </a:extLst>
              </p:cNvPr>
              <p:cNvSpPr/>
              <p:nvPr/>
            </p:nvSpPr>
            <p:spPr bwMode="auto">
              <a:xfrm flipH="1">
                <a:off x="8407328"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3" name="Rectangle 67">
                <a:extLst>
                  <a:ext uri="{FF2B5EF4-FFF2-40B4-BE49-F238E27FC236}">
                    <a16:creationId xmlns:a16="http://schemas.microsoft.com/office/drawing/2014/main" id="{B27602BD-5C76-42A2-ABD2-448B12788BA9}"/>
                  </a:ext>
                </a:extLst>
              </p:cNvPr>
              <p:cNvSpPr/>
              <p:nvPr/>
            </p:nvSpPr>
            <p:spPr bwMode="auto">
              <a:xfrm>
                <a:off x="8146160" y="23491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4" name="Rectangle 68">
                <a:extLst>
                  <a:ext uri="{FF2B5EF4-FFF2-40B4-BE49-F238E27FC236}">
                    <a16:creationId xmlns:a16="http://schemas.microsoft.com/office/drawing/2014/main" id="{530A24B2-23AC-49FB-90EF-7C7409D8D9A7}"/>
                  </a:ext>
                </a:extLst>
              </p:cNvPr>
              <p:cNvSpPr/>
              <p:nvPr/>
            </p:nvSpPr>
            <p:spPr bwMode="auto">
              <a:xfrm>
                <a:off x="8146160" y="25015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5" name="Rectangle 69">
                <a:extLst>
                  <a:ext uri="{FF2B5EF4-FFF2-40B4-BE49-F238E27FC236}">
                    <a16:creationId xmlns:a16="http://schemas.microsoft.com/office/drawing/2014/main" id="{E04B09F2-7619-4356-930A-4EDD58ED32B8}"/>
                  </a:ext>
                </a:extLst>
              </p:cNvPr>
              <p:cNvSpPr/>
              <p:nvPr/>
            </p:nvSpPr>
            <p:spPr bwMode="auto">
              <a:xfrm>
                <a:off x="8146160" y="2647896"/>
                <a:ext cx="594360" cy="123189"/>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6" name="Rectangle 70">
                <a:extLst>
                  <a:ext uri="{FF2B5EF4-FFF2-40B4-BE49-F238E27FC236}">
                    <a16:creationId xmlns:a16="http://schemas.microsoft.com/office/drawing/2014/main" id="{C9E8234D-53C2-452E-8F73-97648DE5AE7B}"/>
                  </a:ext>
                </a:extLst>
              </p:cNvPr>
              <p:cNvSpPr/>
              <p:nvPr/>
            </p:nvSpPr>
            <p:spPr bwMode="auto">
              <a:xfrm>
                <a:off x="814616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7" name="Rectangle 71">
                <a:extLst>
                  <a:ext uri="{FF2B5EF4-FFF2-40B4-BE49-F238E27FC236}">
                    <a16:creationId xmlns:a16="http://schemas.microsoft.com/office/drawing/2014/main" id="{69AABAA9-9508-4550-85F0-6FAD757F2ED2}"/>
                  </a:ext>
                </a:extLst>
              </p:cNvPr>
              <p:cNvSpPr/>
              <p:nvPr/>
            </p:nvSpPr>
            <p:spPr bwMode="auto">
              <a:xfrm>
                <a:off x="8313800" y="2387279"/>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8" name="Rectangle 72">
                <a:extLst>
                  <a:ext uri="{FF2B5EF4-FFF2-40B4-BE49-F238E27FC236}">
                    <a16:creationId xmlns:a16="http://schemas.microsoft.com/office/drawing/2014/main" id="{28A1445A-0801-4EB6-9B59-AA02AA0E53DF}"/>
                  </a:ext>
                </a:extLst>
              </p:cNvPr>
              <p:cNvSpPr/>
              <p:nvPr/>
            </p:nvSpPr>
            <p:spPr bwMode="auto">
              <a:xfrm>
                <a:off x="848144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9" name="Rectangle 73">
                <a:extLst>
                  <a:ext uri="{FF2B5EF4-FFF2-40B4-BE49-F238E27FC236}">
                    <a16:creationId xmlns:a16="http://schemas.microsoft.com/office/drawing/2014/main" id="{46A1EE9E-0327-4D68-A6AD-DD833C6A32C2}"/>
                  </a:ext>
                </a:extLst>
              </p:cNvPr>
              <p:cNvSpPr/>
              <p:nvPr/>
            </p:nvSpPr>
            <p:spPr bwMode="auto">
              <a:xfrm>
                <a:off x="8649079" y="2352632"/>
                <a:ext cx="121433"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23" name="Text Placeholder 16">
              <a:extLst>
                <a:ext uri="{FF2B5EF4-FFF2-40B4-BE49-F238E27FC236}">
                  <a16:creationId xmlns:a16="http://schemas.microsoft.com/office/drawing/2014/main" id="{11288FE0-4E0E-40A8-8DEF-605FF0546650}"/>
                </a:ext>
              </a:extLst>
            </p:cNvPr>
            <p:cNvSpPr txBox="1">
              <a:spLocks/>
            </p:cNvSpPr>
            <p:nvPr/>
          </p:nvSpPr>
          <p:spPr>
            <a:xfrm>
              <a:off x="7511872" y="1218574"/>
              <a:ext cx="427645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Exemplo</a:t>
              </a: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24" name="Straight Connector 58">
              <a:extLst>
                <a:ext uri="{FF2B5EF4-FFF2-40B4-BE49-F238E27FC236}">
                  <a16:creationId xmlns:a16="http://schemas.microsoft.com/office/drawing/2014/main" id="{F2A08840-79F6-4607-B900-10EC9C2C0F65}"/>
                </a:ext>
              </a:extLst>
            </p:cNvPr>
            <p:cNvCxnSpPr/>
            <p:nvPr/>
          </p:nvCxnSpPr>
          <p:spPr bwMode="auto">
            <a:xfrm>
              <a:off x="7511873" y="1612106"/>
              <a:ext cx="427645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25" name="Rectangle 59">
              <a:extLst>
                <a:ext uri="{FF2B5EF4-FFF2-40B4-BE49-F238E27FC236}">
                  <a16:creationId xmlns:a16="http://schemas.microsoft.com/office/drawing/2014/main" id="{AED3E69F-B371-4D7B-BB01-0100B61B34D6}"/>
                </a:ext>
              </a:extLst>
            </p:cNvPr>
            <p:cNvSpPr/>
            <p:nvPr/>
          </p:nvSpPr>
          <p:spPr bwMode="auto">
            <a:xfrm>
              <a:off x="838140" y="5413057"/>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Detecção</a:t>
              </a: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a:t>
              </a: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Anomalia</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7" name="Content Placeholder 4">
              <a:extLst>
                <a:ext uri="{FF2B5EF4-FFF2-40B4-BE49-F238E27FC236}">
                  <a16:creationId xmlns:a16="http://schemas.microsoft.com/office/drawing/2014/main" id="{C27E348D-79D0-4418-9A3E-FF548CC66885}"/>
                </a:ext>
              </a:extLst>
            </p:cNvPr>
            <p:cNvSpPr txBox="1">
              <a:spLocks/>
            </p:cNvSpPr>
            <p:nvPr/>
          </p:nvSpPr>
          <p:spPr bwMode="gray">
            <a:xfrm>
              <a:off x="7511870" y="1716301"/>
              <a:ext cx="4276454" cy="4336670"/>
            </a:xfrm>
            <a:prstGeom prst="rect">
              <a:avLst/>
            </a:prstGeom>
            <a:solidFill>
              <a:schemeClr val="bg1"/>
            </a:solidFill>
            <a:ln w="19050">
              <a:solidFill>
                <a:schemeClr val="accent3"/>
              </a:solidFill>
            </a:ln>
          </p:spPr>
          <p:txBody>
            <a:bodyPr lIns="182832" tIns="91416" rIns="182832" bIns="457081"/>
            <a:lstStyle>
              <a:lvl1pPr marL="249500" indent="-249500" algn="l" defTabSz="997999" rtl="0" eaLnBrk="1" latinLnBrk="0" hangingPunct="1">
                <a:lnSpc>
                  <a:spcPct val="90000"/>
                </a:lnSpc>
                <a:spcBef>
                  <a:spcPts val="1092"/>
                </a:spcBef>
                <a:buFont typeface="Arial" panose="020B0604020202020204" pitchFamily="34" charset="0"/>
                <a:buChar char="•"/>
                <a:defRPr sz="3000" kern="1200">
                  <a:solidFill>
                    <a:schemeClr val="tx1"/>
                  </a:solidFill>
                  <a:latin typeface="+mn-lt"/>
                  <a:ea typeface="+mn-ea"/>
                  <a:cs typeface="+mn-cs"/>
                </a:defRPr>
              </a:lvl1pPr>
              <a:lvl2pPr marL="748500" indent="-249500" algn="l" defTabSz="997999" rtl="0" eaLnBrk="1" latinLnBrk="0" hangingPunct="1">
                <a:lnSpc>
                  <a:spcPct val="90000"/>
                </a:lnSpc>
                <a:spcBef>
                  <a:spcPts val="545"/>
                </a:spcBef>
                <a:buFont typeface="Arial" panose="020B0604020202020204" pitchFamily="34" charset="0"/>
                <a:buChar char="•"/>
                <a:defRPr sz="2600" kern="1200">
                  <a:solidFill>
                    <a:schemeClr val="tx1"/>
                  </a:solidFill>
                  <a:latin typeface="+mn-lt"/>
                  <a:ea typeface="+mn-ea"/>
                  <a:cs typeface="+mn-cs"/>
                </a:defRPr>
              </a:lvl2pPr>
              <a:lvl3pPr marL="1247500" indent="-249500" algn="l" defTabSz="997999" rtl="0" eaLnBrk="1" latinLnBrk="0" hangingPunct="1">
                <a:lnSpc>
                  <a:spcPct val="90000"/>
                </a:lnSpc>
                <a:spcBef>
                  <a:spcPts val="545"/>
                </a:spcBef>
                <a:buFont typeface="Arial" panose="020B0604020202020204" pitchFamily="34" charset="0"/>
                <a:buChar char="•"/>
                <a:defRPr sz="2200" kern="1200">
                  <a:solidFill>
                    <a:schemeClr val="tx1"/>
                  </a:solidFill>
                  <a:latin typeface="+mn-lt"/>
                  <a:ea typeface="+mn-ea"/>
                  <a:cs typeface="+mn-cs"/>
                </a:defRPr>
              </a:lvl3pPr>
              <a:lvl4pPr marL="1746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4pPr>
              <a:lvl5pPr marL="2245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5pPr>
              <a:lvl6pPr marL="2744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6pPr>
              <a:lvl7pPr marL="3243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7pPr>
              <a:lvl8pPr marL="3742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8pPr>
              <a:lvl9pPr marL="4241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9pPr>
            </a:lstStyle>
            <a:p>
              <a:pPr marL="0" indent="0">
                <a:buNone/>
              </a:pPr>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Close-matching for near-duplicates</a:t>
              </a:r>
            </a:p>
          </p:txBody>
        </p:sp>
        <p:pic>
          <p:nvPicPr>
            <p:cNvPr id="28" name="Picture 62">
              <a:extLst>
                <a:ext uri="{FF2B5EF4-FFF2-40B4-BE49-F238E27FC236}">
                  <a16:creationId xmlns:a16="http://schemas.microsoft.com/office/drawing/2014/main" id="{F3108868-C619-4F6F-99DC-17AD7C01C8D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b="2365"/>
            <a:stretch/>
          </p:blipFill>
          <p:spPr>
            <a:xfrm>
              <a:off x="7872943" y="2183826"/>
              <a:ext cx="3273366" cy="3695342"/>
            </a:xfrm>
            <a:prstGeom prst="rect">
              <a:avLst/>
            </a:prstGeom>
          </p:spPr>
        </p:pic>
        <p:sp>
          <p:nvSpPr>
            <p:cNvPr id="29" name="Rectangle 63">
              <a:extLst>
                <a:ext uri="{FF2B5EF4-FFF2-40B4-BE49-F238E27FC236}">
                  <a16:creationId xmlns:a16="http://schemas.microsoft.com/office/drawing/2014/main" id="{9E983029-9AC2-4BF7-B35E-3BD68B964966}"/>
                </a:ext>
              </a:extLst>
            </p:cNvPr>
            <p:cNvSpPr/>
            <p:nvPr/>
          </p:nvSpPr>
          <p:spPr>
            <a:xfrm>
              <a:off x="7676296" y="2183825"/>
              <a:ext cx="3912854" cy="1261122"/>
            </a:xfrm>
            <a:prstGeom prst="rect">
              <a:avLst/>
            </a:prstGeom>
            <a:noFill/>
            <a:ln w="28575">
              <a:solidFill>
                <a:srgbClr val="60774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2" name="Content Placeholder 22">
            <a:extLst>
              <a:ext uri="{FF2B5EF4-FFF2-40B4-BE49-F238E27FC236}">
                <a16:creationId xmlns:a16="http://schemas.microsoft.com/office/drawing/2014/main" id="{23658153-4CBD-42F0-B932-0CCE6AFDB01A}"/>
              </a:ext>
            </a:extLst>
          </p:cNvPr>
          <p:cNvSpPr txBox="1">
            <a:spLocks/>
          </p:cNvSpPr>
          <p:nvPr/>
        </p:nvSpPr>
        <p:spPr>
          <a:xfrm>
            <a:off x="3267250" y="1716301"/>
            <a:ext cx="3847223" cy="639913"/>
          </a:xfrm>
          <a:prstGeom prst="rect">
            <a:avLst/>
          </a:prstGeom>
          <a:noFill/>
          <a:ln>
            <a:solidFill>
              <a:schemeClr val="bg1">
                <a:lumMod val="85000"/>
              </a:schemeClr>
            </a:solidFill>
          </a:ln>
        </p:spPr>
        <p:txBody>
          <a:bodyPr lIns="91416" rIns="91416" anchor="ctr"/>
          <a:lstStyle>
            <a:defPPr>
              <a:defRPr lang="en-US"/>
            </a:defPPr>
            <a:lvl1pPr defTabSz="914400">
              <a:defRPr sz="1200"/>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Ajudando os usuários a encontrar o que é mais relevante.</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21" name="Content Placeholder 22">
            <a:extLst>
              <a:ext uri="{FF2B5EF4-FFF2-40B4-BE49-F238E27FC236}">
                <a16:creationId xmlns:a16="http://schemas.microsoft.com/office/drawing/2014/main" id="{CBF0B266-D33B-48D5-9A58-24C2987B2CBF}"/>
              </a:ext>
            </a:extLst>
          </p:cNvPr>
          <p:cNvSpPr txBox="1">
            <a:spLocks/>
          </p:cNvSpPr>
          <p:nvPr/>
        </p:nvSpPr>
        <p:spPr>
          <a:xfrm>
            <a:off x="3268929" y="2455653"/>
            <a:ext cx="3847223" cy="639913"/>
          </a:xfrm>
          <a:prstGeom prst="rect">
            <a:avLst/>
          </a:prstGeom>
          <a:noFill/>
          <a:ln w="19050">
            <a:solidFill>
              <a:schemeClr val="accent3"/>
            </a:solidFill>
          </a:ln>
        </p:spPr>
        <p:txBody>
          <a:bodyPr lIns="91416" rIns="91416" anchor="ctr"/>
          <a:lstStyle>
            <a:defPPr>
              <a:defRPr lang="en-US"/>
            </a:defPPr>
            <a:lvl1pPr defTabSz="914400">
              <a:defRPr sz="1400">
                <a:latin typeface="+mj-lt"/>
              </a:defRPr>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Dar aos usuários o que eles podem estar mais interessados.</a:t>
            </a: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23" name="Content Placeholder 22">
            <a:extLst>
              <a:ext uri="{FF2B5EF4-FFF2-40B4-BE49-F238E27FC236}">
                <a16:creationId xmlns:a16="http://schemas.microsoft.com/office/drawing/2014/main" id="{E91ED67E-2FD6-419F-A2AF-9D15F7260C65}"/>
              </a:ext>
            </a:extLst>
          </p:cNvPr>
          <p:cNvSpPr txBox="1">
            <a:spLocks/>
          </p:cNvSpPr>
          <p:nvPr/>
        </p:nvSpPr>
        <p:spPr>
          <a:xfrm>
            <a:off x="3268929" y="3195004"/>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Descobrir que tipo de coisa é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25" name="Content Placeholder 22">
            <a:extLst>
              <a:ext uri="{FF2B5EF4-FFF2-40B4-BE49-F238E27FC236}">
                <a16:creationId xmlns:a16="http://schemas.microsoft.com/office/drawing/2014/main" id="{18A31F36-B5B2-4D68-AE2A-847A1844B606}"/>
              </a:ext>
            </a:extLst>
          </p:cNvPr>
          <p:cNvSpPr txBox="1">
            <a:spLocks/>
          </p:cNvSpPr>
          <p:nvPr/>
        </p:nvSpPr>
        <p:spPr>
          <a:xfrm>
            <a:off x="3268929" y="541305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Encontrando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incomuns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
        <p:nvSpPr>
          <p:cNvPr id="127" name="Content Placeholder 22">
            <a:extLst>
              <a:ext uri="{FF2B5EF4-FFF2-40B4-BE49-F238E27FC236}">
                <a16:creationId xmlns:a16="http://schemas.microsoft.com/office/drawing/2014/main" id="{73B30237-81FE-4E93-82B2-43533EA0025C}"/>
              </a:ext>
            </a:extLst>
          </p:cNvPr>
          <p:cNvSpPr txBox="1">
            <a:spLocks/>
          </p:cNvSpPr>
          <p:nvPr/>
        </p:nvSpPr>
        <p:spPr>
          <a:xfrm>
            <a:off x="3268929" y="3934356"/>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Prever o valor numérico de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29" name="Content Placeholder 22">
            <a:extLst>
              <a:ext uri="{FF2B5EF4-FFF2-40B4-BE49-F238E27FC236}">
                <a16:creationId xmlns:a16="http://schemas.microsoft.com/office/drawing/2014/main" id="{361F3A00-F447-410A-94CA-F024E85EF051}"/>
              </a:ext>
            </a:extLst>
          </p:cNvPr>
          <p:cNvSpPr txBox="1">
            <a:spLocks/>
          </p:cNvSpPr>
          <p:nvPr/>
        </p:nvSpPr>
        <p:spPr>
          <a:xfrm>
            <a:off x="3267252" y="467370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Juntando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as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semelhantes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Tree>
    <p:extLst>
      <p:ext uri="{BB962C8B-B14F-4D97-AF65-F5344CB8AC3E}">
        <p14:creationId xmlns:p14="http://schemas.microsoft.com/office/powerpoint/2010/main" val="144576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lumMod val="95000"/>
                </a:schemeClr>
              </a:solidFill>
              <a:latin typeface="Abadi Extra Light" panose="020B0204020104020204" pitchFamily="34" charset="0"/>
            </a:endParaRPr>
          </a:p>
        </p:txBody>
      </p:sp>
      <p:sp>
        <p:nvSpPr>
          <p:cNvPr id="78" name="Title 1">
            <a:extLst>
              <a:ext uri="{FF2B5EF4-FFF2-40B4-BE49-F238E27FC236}">
                <a16:creationId xmlns:a16="http://schemas.microsoft.com/office/drawing/2014/main" id="{A91BF7EF-466E-4E07-8D61-60CE326277CE}"/>
              </a:ext>
            </a:extLst>
          </p:cNvPr>
          <p:cNvSpPr>
            <a:spLocks noGrp="1"/>
          </p:cNvSpPr>
          <p:nvPr>
            <p:ph type="title"/>
          </p:nvPr>
        </p:nvSpPr>
        <p:spPr>
          <a:xfrm>
            <a:off x="496878" y="479421"/>
            <a:ext cx="10515600" cy="992183"/>
          </a:xfrm>
        </p:spPr>
        <p:txBody>
          <a:bodyPr/>
          <a:lstStyle/>
          <a:p>
            <a:r>
              <a:rPr lang="en-US"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Aplicações</a:t>
            </a:r>
            <a:r>
              <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Machine Learning</a:t>
            </a:r>
            <a:endParaRPr lang="en-US" b="1" dirty="0">
              <a:solidFill>
                <a:schemeClr val="bg1">
                  <a:lumMod val="95000"/>
                </a:schemeClr>
              </a:solidFill>
            </a:endParaRPr>
          </a:p>
        </p:txBody>
      </p:sp>
      <p:grpSp>
        <p:nvGrpSpPr>
          <p:cNvPr id="79" name="Group 40">
            <a:extLst>
              <a:ext uri="{FF2B5EF4-FFF2-40B4-BE49-F238E27FC236}">
                <a16:creationId xmlns:a16="http://schemas.microsoft.com/office/drawing/2014/main" id="{02C2DAF9-AB9C-46F5-86C9-67776F61904C}"/>
              </a:ext>
            </a:extLst>
          </p:cNvPr>
          <p:cNvGrpSpPr/>
          <p:nvPr/>
        </p:nvGrpSpPr>
        <p:grpSpPr>
          <a:xfrm>
            <a:off x="838140" y="1218574"/>
            <a:ext cx="10950186" cy="4834396"/>
            <a:chOff x="838140" y="1218574"/>
            <a:chExt cx="10950186" cy="4834396"/>
          </a:xfrm>
        </p:grpSpPr>
        <p:sp>
          <p:nvSpPr>
            <p:cNvPr id="80" name="Text Placeholder 16">
              <a:extLst>
                <a:ext uri="{FF2B5EF4-FFF2-40B4-BE49-F238E27FC236}">
                  <a16:creationId xmlns:a16="http://schemas.microsoft.com/office/drawing/2014/main" id="{9B37831F-55D9-4908-93C1-DF4E589B593F}"/>
                </a:ext>
              </a:extLst>
            </p:cNvPr>
            <p:cNvSpPr txBox="1">
              <a:spLocks/>
            </p:cNvSpPr>
            <p:nvPr/>
          </p:nvSpPr>
          <p:spPr>
            <a:xfrm>
              <a:off x="838140" y="1218574"/>
              <a:ext cx="2285405"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Problema</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ML</a:t>
              </a:r>
            </a:p>
            <a:p>
              <a:pPr>
                <a:lnSpc>
                  <a:spcPct val="120000"/>
                </a:lnSpc>
                <a:spcBef>
                  <a:spcPct val="0"/>
                </a:spcBef>
              </a:pP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81" name="Straight Connector 43">
              <a:extLst>
                <a:ext uri="{FF2B5EF4-FFF2-40B4-BE49-F238E27FC236}">
                  <a16:creationId xmlns:a16="http://schemas.microsoft.com/office/drawing/2014/main" id="{857E7030-4F82-4E1E-A2AC-7E498A95F8EF}"/>
                </a:ext>
              </a:extLst>
            </p:cNvPr>
            <p:cNvCxnSpPr/>
            <p:nvPr/>
          </p:nvCxnSpPr>
          <p:spPr bwMode="auto">
            <a:xfrm>
              <a:off x="852425" y="1612106"/>
              <a:ext cx="2285405"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82" name="Text Placeholder 16">
              <a:extLst>
                <a:ext uri="{FF2B5EF4-FFF2-40B4-BE49-F238E27FC236}">
                  <a16:creationId xmlns:a16="http://schemas.microsoft.com/office/drawing/2014/main" id="{D94E1E08-0E7D-46E6-AD09-4FBB35BFFAD8}"/>
                </a:ext>
              </a:extLst>
            </p:cNvPr>
            <p:cNvSpPr txBox="1">
              <a:spLocks/>
            </p:cNvSpPr>
            <p:nvPr/>
          </p:nvSpPr>
          <p:spPr>
            <a:xfrm>
              <a:off x="3303618" y="1218574"/>
              <a:ext cx="384722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Descrição</a:t>
              </a:r>
              <a:r>
                <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p>
          </p:txBody>
        </p:sp>
        <p:cxnSp>
          <p:nvCxnSpPr>
            <p:cNvPr id="83" name="Straight Connector 45">
              <a:extLst>
                <a:ext uri="{FF2B5EF4-FFF2-40B4-BE49-F238E27FC236}">
                  <a16:creationId xmlns:a16="http://schemas.microsoft.com/office/drawing/2014/main" id="{D26DD445-0C39-41FB-9F25-0C20D1FA7854}"/>
                </a:ext>
              </a:extLst>
            </p:cNvPr>
            <p:cNvCxnSpPr/>
            <p:nvPr/>
          </p:nvCxnSpPr>
          <p:spPr bwMode="auto">
            <a:xfrm>
              <a:off x="3268929" y="1612106"/>
              <a:ext cx="384722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84" name="Rectangle 46">
              <a:extLst>
                <a:ext uri="{FF2B5EF4-FFF2-40B4-BE49-F238E27FC236}">
                  <a16:creationId xmlns:a16="http://schemas.microsoft.com/office/drawing/2014/main" id="{48A6E62A-0540-4FC6-9B4C-A825472CBB00}"/>
                </a:ext>
              </a:extLst>
            </p:cNvPr>
            <p:cNvSpPr/>
            <p:nvPr/>
          </p:nvSpPr>
          <p:spPr bwMode="auto">
            <a:xfrm>
              <a:off x="838140" y="171630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Ranking</a:t>
              </a:r>
            </a:p>
          </p:txBody>
        </p:sp>
        <p:sp>
          <p:nvSpPr>
            <p:cNvPr id="85" name="Rectangle 47">
              <a:extLst>
                <a:ext uri="{FF2B5EF4-FFF2-40B4-BE49-F238E27FC236}">
                  <a16:creationId xmlns:a16="http://schemas.microsoft.com/office/drawing/2014/main" id="{A975D835-0348-4D16-858D-7B1BCC8D6BAB}"/>
                </a:ext>
              </a:extLst>
            </p:cNvPr>
            <p:cNvSpPr/>
            <p:nvPr/>
          </p:nvSpPr>
          <p:spPr bwMode="auto">
            <a:xfrm>
              <a:off x="838140" y="2456731"/>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Recomendação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6" name="Rectangle 48">
              <a:extLst>
                <a:ext uri="{FF2B5EF4-FFF2-40B4-BE49-F238E27FC236}">
                  <a16:creationId xmlns:a16="http://schemas.microsoft.com/office/drawing/2014/main" id="{BE470982-00F7-447E-BA41-7FF3C32E3723}"/>
                </a:ext>
              </a:extLst>
            </p:cNvPr>
            <p:cNvSpPr/>
            <p:nvPr/>
          </p:nvSpPr>
          <p:spPr bwMode="auto">
            <a:xfrm>
              <a:off x="838140" y="319716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Classificação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7" name="Rectangle 49">
              <a:extLst>
                <a:ext uri="{FF2B5EF4-FFF2-40B4-BE49-F238E27FC236}">
                  <a16:creationId xmlns:a16="http://schemas.microsoft.com/office/drawing/2014/main" id="{24F46D4D-B65B-4D86-8705-CAD387307C45}"/>
                </a:ext>
              </a:extLst>
            </p:cNvPr>
            <p:cNvSpPr/>
            <p:nvPr/>
          </p:nvSpPr>
          <p:spPr bwMode="auto">
            <a:xfrm>
              <a:off x="838140" y="3937592"/>
              <a:ext cx="2285405" cy="639913"/>
            </a:xfrm>
            <a:prstGeom prst="rect">
              <a:avLst/>
            </a:prstGeom>
            <a:solidFill>
              <a:schemeClr val="tx1">
                <a:lumMod val="60000"/>
                <a:lumOff val="40000"/>
              </a:schemeClr>
            </a:solidFill>
            <a:ln w="19050" cap="flat" cmpd="sng" algn="ctr">
              <a:solidFill>
                <a:schemeClr val="tx1">
                  <a:lumMod val="60000"/>
                  <a:lumOff val="40000"/>
                </a:schemeClr>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Regressão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2" name="Rectangle 54">
              <a:extLst>
                <a:ext uri="{FF2B5EF4-FFF2-40B4-BE49-F238E27FC236}">
                  <a16:creationId xmlns:a16="http://schemas.microsoft.com/office/drawing/2014/main" id="{71063CE7-20E6-4A5F-818E-B12D07D82EE4}"/>
                </a:ext>
              </a:extLst>
            </p:cNvPr>
            <p:cNvSpPr/>
            <p:nvPr/>
          </p:nvSpPr>
          <p:spPr bwMode="auto">
            <a:xfrm>
              <a:off x="838140" y="4678022"/>
              <a:ext cx="2285405" cy="639913"/>
            </a:xfrm>
            <a:prstGeom prst="rect">
              <a:avLst/>
            </a:prstGeom>
            <a:solidFill>
              <a:schemeClr val="tx1">
                <a:lumMod val="60000"/>
                <a:lumOff val="40000"/>
              </a:schemeClr>
            </a:solidFill>
            <a:ln w="19050"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Agrupamento</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94" name="Group 56">
              <a:extLst>
                <a:ext uri="{FF2B5EF4-FFF2-40B4-BE49-F238E27FC236}">
                  <a16:creationId xmlns:a16="http://schemas.microsoft.com/office/drawing/2014/main" id="{A391CAB6-817F-4156-81CF-C19411927730}"/>
                </a:ext>
              </a:extLst>
            </p:cNvPr>
            <p:cNvGrpSpPr>
              <a:grpSpLocks noChangeAspect="1"/>
            </p:cNvGrpSpPr>
            <p:nvPr/>
          </p:nvGrpSpPr>
          <p:grpSpPr>
            <a:xfrm>
              <a:off x="1061689" y="5629902"/>
              <a:ext cx="371878" cy="365665"/>
              <a:chOff x="8146160" y="1934179"/>
              <a:chExt cx="851125" cy="836906"/>
            </a:xfrm>
          </p:grpSpPr>
          <p:sp>
            <p:nvSpPr>
              <p:cNvPr id="99" name="Trapezoid 64">
                <a:extLst>
                  <a:ext uri="{FF2B5EF4-FFF2-40B4-BE49-F238E27FC236}">
                    <a16:creationId xmlns:a16="http://schemas.microsoft.com/office/drawing/2014/main" id="{0700E9F4-575E-4953-89F3-21215B171FE8}"/>
                  </a:ext>
                </a:extLst>
              </p:cNvPr>
              <p:cNvSpPr/>
              <p:nvPr/>
            </p:nvSpPr>
            <p:spPr bwMode="auto">
              <a:xfrm>
                <a:off x="8726829" y="1934179"/>
                <a:ext cx="270456" cy="836906"/>
              </a:xfrm>
              <a:prstGeom prst="trapezoid">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00" name="Right Triangle 65">
                <a:extLst>
                  <a:ext uri="{FF2B5EF4-FFF2-40B4-BE49-F238E27FC236}">
                    <a16:creationId xmlns:a16="http://schemas.microsoft.com/office/drawing/2014/main" id="{23B68170-E840-4E0B-8178-DC282BEA9E1A}"/>
                  </a:ext>
                </a:extLst>
              </p:cNvPr>
              <p:cNvSpPr/>
              <p:nvPr/>
            </p:nvSpPr>
            <p:spPr bwMode="auto">
              <a:xfrm flipH="1">
                <a:off x="8146160"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01" name="Right Triangle 66">
                <a:extLst>
                  <a:ext uri="{FF2B5EF4-FFF2-40B4-BE49-F238E27FC236}">
                    <a16:creationId xmlns:a16="http://schemas.microsoft.com/office/drawing/2014/main" id="{208E016E-0510-43BE-A243-A8E5F5789921}"/>
                  </a:ext>
                </a:extLst>
              </p:cNvPr>
              <p:cNvSpPr/>
              <p:nvPr/>
            </p:nvSpPr>
            <p:spPr bwMode="auto">
              <a:xfrm flipH="1">
                <a:off x="8407328" y="2184257"/>
                <a:ext cx="261168" cy="165799"/>
              </a:xfrm>
              <a:prstGeom prst="rtTriangle">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02" name="Rectangle 67">
                <a:extLst>
                  <a:ext uri="{FF2B5EF4-FFF2-40B4-BE49-F238E27FC236}">
                    <a16:creationId xmlns:a16="http://schemas.microsoft.com/office/drawing/2014/main" id="{44EAE584-1B3F-4631-8684-362C3A5C88E1}"/>
                  </a:ext>
                </a:extLst>
              </p:cNvPr>
              <p:cNvSpPr/>
              <p:nvPr/>
            </p:nvSpPr>
            <p:spPr bwMode="auto">
              <a:xfrm>
                <a:off x="8146160" y="23491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03" name="Rectangle 68">
                <a:extLst>
                  <a:ext uri="{FF2B5EF4-FFF2-40B4-BE49-F238E27FC236}">
                    <a16:creationId xmlns:a16="http://schemas.microsoft.com/office/drawing/2014/main" id="{F111FA07-1EA3-4743-9C2E-FA04B955F834}"/>
                  </a:ext>
                </a:extLst>
              </p:cNvPr>
              <p:cNvSpPr/>
              <p:nvPr/>
            </p:nvSpPr>
            <p:spPr bwMode="auto">
              <a:xfrm>
                <a:off x="8146160" y="2501594"/>
                <a:ext cx="624353" cy="49158"/>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04" name="Rectangle 69">
                <a:extLst>
                  <a:ext uri="{FF2B5EF4-FFF2-40B4-BE49-F238E27FC236}">
                    <a16:creationId xmlns:a16="http://schemas.microsoft.com/office/drawing/2014/main" id="{39B55AE5-8022-4A59-910F-EAB5CDE649C7}"/>
                  </a:ext>
                </a:extLst>
              </p:cNvPr>
              <p:cNvSpPr/>
              <p:nvPr/>
            </p:nvSpPr>
            <p:spPr bwMode="auto">
              <a:xfrm>
                <a:off x="8146160" y="2647896"/>
                <a:ext cx="594360" cy="123189"/>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05" name="Rectangle 70">
                <a:extLst>
                  <a:ext uri="{FF2B5EF4-FFF2-40B4-BE49-F238E27FC236}">
                    <a16:creationId xmlns:a16="http://schemas.microsoft.com/office/drawing/2014/main" id="{0FAC2767-4592-415A-B2B9-5119F02E92DE}"/>
                  </a:ext>
                </a:extLst>
              </p:cNvPr>
              <p:cNvSpPr/>
              <p:nvPr/>
            </p:nvSpPr>
            <p:spPr bwMode="auto">
              <a:xfrm>
                <a:off x="814616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06" name="Rectangle 71">
                <a:extLst>
                  <a:ext uri="{FF2B5EF4-FFF2-40B4-BE49-F238E27FC236}">
                    <a16:creationId xmlns:a16="http://schemas.microsoft.com/office/drawing/2014/main" id="{3B70AB95-B553-424B-9B60-03F8069BC07C}"/>
                  </a:ext>
                </a:extLst>
              </p:cNvPr>
              <p:cNvSpPr/>
              <p:nvPr/>
            </p:nvSpPr>
            <p:spPr bwMode="auto">
              <a:xfrm>
                <a:off x="8313800" y="2387279"/>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07" name="Rectangle 72">
                <a:extLst>
                  <a:ext uri="{FF2B5EF4-FFF2-40B4-BE49-F238E27FC236}">
                    <a16:creationId xmlns:a16="http://schemas.microsoft.com/office/drawing/2014/main" id="{875ED93A-2398-4C80-B95F-825B0C215AE0}"/>
                  </a:ext>
                </a:extLst>
              </p:cNvPr>
              <p:cNvSpPr/>
              <p:nvPr/>
            </p:nvSpPr>
            <p:spPr bwMode="auto">
              <a:xfrm>
                <a:off x="8481440" y="2373773"/>
                <a:ext cx="91440"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08" name="Rectangle 73">
                <a:extLst>
                  <a:ext uri="{FF2B5EF4-FFF2-40B4-BE49-F238E27FC236}">
                    <a16:creationId xmlns:a16="http://schemas.microsoft.com/office/drawing/2014/main" id="{C1D68508-6553-4311-B9C0-65E5E1FF7100}"/>
                  </a:ext>
                </a:extLst>
              </p:cNvPr>
              <p:cNvSpPr/>
              <p:nvPr/>
            </p:nvSpPr>
            <p:spPr bwMode="auto">
              <a:xfrm>
                <a:off x="8649079" y="2352632"/>
                <a:ext cx="121433" cy="365760"/>
              </a:xfrm>
              <a:prstGeom prst="rect">
                <a:avLst/>
              </a:prstGeom>
              <a:solidFill>
                <a:schemeClr val="accent1"/>
              </a:solid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95" name="Text Placeholder 16">
              <a:extLst>
                <a:ext uri="{FF2B5EF4-FFF2-40B4-BE49-F238E27FC236}">
                  <a16:creationId xmlns:a16="http://schemas.microsoft.com/office/drawing/2014/main" id="{12E11144-43E3-44BF-AA54-476303FA36FC}"/>
                </a:ext>
              </a:extLst>
            </p:cNvPr>
            <p:cNvSpPr txBox="1">
              <a:spLocks/>
            </p:cNvSpPr>
            <p:nvPr/>
          </p:nvSpPr>
          <p:spPr>
            <a:xfrm>
              <a:off x="7511872" y="1218574"/>
              <a:ext cx="4276453" cy="388489"/>
            </a:xfrm>
            <a:prstGeom prst="rect">
              <a:avLst/>
            </a:prstGeom>
          </p:spPr>
          <p:txBody>
            <a:bodyPr l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sz="1799" b="1" kern="0"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Exemplo</a:t>
              </a:r>
              <a:endParaRPr lang="en-US" sz="1799" b="1" kern="0"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96" name="Straight Connector 58">
              <a:extLst>
                <a:ext uri="{FF2B5EF4-FFF2-40B4-BE49-F238E27FC236}">
                  <a16:creationId xmlns:a16="http://schemas.microsoft.com/office/drawing/2014/main" id="{E21290E4-ACAC-42D1-A85C-EA40095BA01A}"/>
                </a:ext>
              </a:extLst>
            </p:cNvPr>
            <p:cNvCxnSpPr/>
            <p:nvPr/>
          </p:nvCxnSpPr>
          <p:spPr bwMode="auto">
            <a:xfrm>
              <a:off x="7511873" y="1612106"/>
              <a:ext cx="427645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98" name="Rectangle 59">
              <a:extLst>
                <a:ext uri="{FF2B5EF4-FFF2-40B4-BE49-F238E27FC236}">
                  <a16:creationId xmlns:a16="http://schemas.microsoft.com/office/drawing/2014/main" id="{3C97C67A-E802-470C-BBB4-A1A46BCDE0CB}"/>
                </a:ext>
              </a:extLst>
            </p:cNvPr>
            <p:cNvSpPr/>
            <p:nvPr/>
          </p:nvSpPr>
          <p:spPr bwMode="auto">
            <a:xfrm>
              <a:off x="838140" y="5413057"/>
              <a:ext cx="2285405" cy="639913"/>
            </a:xfrm>
            <a:prstGeom prst="rect">
              <a:avLst/>
            </a:prstGeom>
            <a:solidFill>
              <a:schemeClr val="accent2"/>
            </a:solidFill>
            <a:ln w="19050"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179334" algn="ctr" eaLnBrk="0" fontAlgn="base" hangingPunct="0">
                <a:spcAft>
                  <a:spcPct val="0"/>
                </a:spcAft>
                <a:buClr>
                  <a:schemeClr val="accent1"/>
                </a:buClr>
              </a:pP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Detecção</a:t>
              </a:r>
              <a:r>
                <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a:t>
              </a:r>
              <a:r>
                <a:rPr kumimoji="1" lang="en-US" sz="16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Anomalia</a:t>
              </a:r>
              <a:endParaRPr kumimoji="1" lang="en-US" sz="16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grpSp>
        <p:nvGrpSpPr>
          <p:cNvPr id="109" name="Group 39">
            <a:extLst>
              <a:ext uri="{FF2B5EF4-FFF2-40B4-BE49-F238E27FC236}">
                <a16:creationId xmlns:a16="http://schemas.microsoft.com/office/drawing/2014/main" id="{AC175D81-11DA-42FD-8172-B6C0D8D81F1B}"/>
              </a:ext>
            </a:extLst>
          </p:cNvPr>
          <p:cNvGrpSpPr/>
          <p:nvPr/>
        </p:nvGrpSpPr>
        <p:grpSpPr>
          <a:xfrm>
            <a:off x="852425" y="1612106"/>
            <a:ext cx="10935901" cy="4431033"/>
            <a:chOff x="852425" y="1612106"/>
            <a:chExt cx="10935901" cy="4431033"/>
          </a:xfrm>
        </p:grpSpPr>
        <p:cxnSp>
          <p:nvCxnSpPr>
            <p:cNvPr id="110" name="Straight Connector 76">
              <a:extLst>
                <a:ext uri="{FF2B5EF4-FFF2-40B4-BE49-F238E27FC236}">
                  <a16:creationId xmlns:a16="http://schemas.microsoft.com/office/drawing/2014/main" id="{31C480DB-65D8-4B54-A645-941C9C3CFF5C}"/>
                </a:ext>
              </a:extLst>
            </p:cNvPr>
            <p:cNvCxnSpPr/>
            <p:nvPr/>
          </p:nvCxnSpPr>
          <p:spPr bwMode="auto">
            <a:xfrm>
              <a:off x="852425" y="1612106"/>
              <a:ext cx="2285405"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cxnSp>
          <p:nvCxnSpPr>
            <p:cNvPr id="111" name="Straight Connector 77">
              <a:extLst>
                <a:ext uri="{FF2B5EF4-FFF2-40B4-BE49-F238E27FC236}">
                  <a16:creationId xmlns:a16="http://schemas.microsoft.com/office/drawing/2014/main" id="{E670D41B-4486-4AB8-965B-2A94F8A24EC3}"/>
                </a:ext>
              </a:extLst>
            </p:cNvPr>
            <p:cNvCxnSpPr/>
            <p:nvPr/>
          </p:nvCxnSpPr>
          <p:spPr bwMode="auto">
            <a:xfrm>
              <a:off x="3268929" y="1612106"/>
              <a:ext cx="384722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cxnSp>
          <p:nvCxnSpPr>
            <p:cNvPr id="113" name="Straight Connector 80">
              <a:extLst>
                <a:ext uri="{FF2B5EF4-FFF2-40B4-BE49-F238E27FC236}">
                  <a16:creationId xmlns:a16="http://schemas.microsoft.com/office/drawing/2014/main" id="{99C453D0-C575-4DC5-8529-387638828AF3}"/>
                </a:ext>
              </a:extLst>
            </p:cNvPr>
            <p:cNvCxnSpPr/>
            <p:nvPr/>
          </p:nvCxnSpPr>
          <p:spPr bwMode="auto">
            <a:xfrm>
              <a:off x="7511873" y="1612106"/>
              <a:ext cx="4276453" cy="0"/>
            </a:xfrm>
            <a:prstGeom prst="line">
              <a:avLst/>
            </a:prstGeom>
            <a:noFill/>
            <a:ln w="19050" cap="flat" cmpd="sng" algn="ctr">
              <a:solidFill>
                <a:schemeClr val="tx1">
                  <a:lumMod val="60000"/>
                  <a:lumOff val="40000"/>
                </a:schemeClr>
              </a:solidFill>
              <a:prstDash val="solid"/>
              <a:round/>
              <a:headEnd type="none" w="med" len="med"/>
              <a:tailEnd type="none" w="med" len="med"/>
            </a:ln>
            <a:effectLst/>
          </p:spPr>
        </p:cxnSp>
        <p:sp>
          <p:nvSpPr>
            <p:cNvPr id="114" name="Content Placeholder 4">
              <a:extLst>
                <a:ext uri="{FF2B5EF4-FFF2-40B4-BE49-F238E27FC236}">
                  <a16:creationId xmlns:a16="http://schemas.microsoft.com/office/drawing/2014/main" id="{D70AAEEE-2D9D-496C-BBC9-11512402C63A}"/>
                </a:ext>
              </a:extLst>
            </p:cNvPr>
            <p:cNvSpPr txBox="1">
              <a:spLocks/>
            </p:cNvSpPr>
            <p:nvPr/>
          </p:nvSpPr>
          <p:spPr bwMode="gray">
            <a:xfrm>
              <a:off x="7511870" y="1706469"/>
              <a:ext cx="4276454" cy="4336670"/>
            </a:xfrm>
            <a:prstGeom prst="rect">
              <a:avLst/>
            </a:prstGeom>
            <a:solidFill>
              <a:schemeClr val="bg1"/>
            </a:solidFill>
            <a:ln w="19050">
              <a:solidFill>
                <a:schemeClr val="accent3"/>
              </a:solidFill>
            </a:ln>
          </p:spPr>
          <p:txBody>
            <a:bodyPr lIns="182832" tIns="91416" rIns="182832" bIns="457081"/>
            <a:lstStyle>
              <a:lvl1pPr marL="249500" indent="-249500" algn="l" defTabSz="997999" rtl="0" eaLnBrk="1" latinLnBrk="0" hangingPunct="1">
                <a:lnSpc>
                  <a:spcPct val="90000"/>
                </a:lnSpc>
                <a:spcBef>
                  <a:spcPts val="1092"/>
                </a:spcBef>
                <a:buFont typeface="Arial" panose="020B0604020202020204" pitchFamily="34" charset="0"/>
                <a:buChar char="•"/>
                <a:defRPr sz="3000" kern="1200">
                  <a:solidFill>
                    <a:schemeClr val="tx1"/>
                  </a:solidFill>
                  <a:latin typeface="+mn-lt"/>
                  <a:ea typeface="+mn-ea"/>
                  <a:cs typeface="+mn-cs"/>
                </a:defRPr>
              </a:lvl1pPr>
              <a:lvl2pPr marL="748500" indent="-249500" algn="l" defTabSz="997999" rtl="0" eaLnBrk="1" latinLnBrk="0" hangingPunct="1">
                <a:lnSpc>
                  <a:spcPct val="90000"/>
                </a:lnSpc>
                <a:spcBef>
                  <a:spcPts val="545"/>
                </a:spcBef>
                <a:buFont typeface="Arial" panose="020B0604020202020204" pitchFamily="34" charset="0"/>
                <a:buChar char="•"/>
                <a:defRPr sz="2600" kern="1200">
                  <a:solidFill>
                    <a:schemeClr val="tx1"/>
                  </a:solidFill>
                  <a:latin typeface="+mn-lt"/>
                  <a:ea typeface="+mn-ea"/>
                  <a:cs typeface="+mn-cs"/>
                </a:defRPr>
              </a:lvl2pPr>
              <a:lvl3pPr marL="1247500" indent="-249500" algn="l" defTabSz="997999" rtl="0" eaLnBrk="1" latinLnBrk="0" hangingPunct="1">
                <a:lnSpc>
                  <a:spcPct val="90000"/>
                </a:lnSpc>
                <a:spcBef>
                  <a:spcPts val="545"/>
                </a:spcBef>
                <a:buFont typeface="Arial" panose="020B0604020202020204" pitchFamily="34" charset="0"/>
                <a:buChar char="•"/>
                <a:defRPr sz="2200" kern="1200">
                  <a:solidFill>
                    <a:schemeClr val="tx1"/>
                  </a:solidFill>
                  <a:latin typeface="+mn-lt"/>
                  <a:ea typeface="+mn-ea"/>
                  <a:cs typeface="+mn-cs"/>
                </a:defRPr>
              </a:lvl3pPr>
              <a:lvl4pPr marL="1746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4pPr>
              <a:lvl5pPr marL="2245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5pPr>
              <a:lvl6pPr marL="2744500"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6pPr>
              <a:lvl7pPr marL="3243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7pPr>
              <a:lvl8pPr marL="3742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8pPr>
              <a:lvl9pPr marL="4241499" indent="-249500" algn="l" defTabSz="997999" rtl="0" eaLnBrk="1" latinLnBrk="0" hangingPunct="1">
                <a:lnSpc>
                  <a:spcPct val="90000"/>
                </a:lnSpc>
                <a:spcBef>
                  <a:spcPts val="545"/>
                </a:spcBef>
                <a:buFont typeface="Arial" panose="020B0604020202020204" pitchFamily="34" charset="0"/>
                <a:buChar char="•"/>
                <a:defRPr sz="1900" kern="1200">
                  <a:solidFill>
                    <a:schemeClr val="tx1"/>
                  </a:solidFill>
                  <a:latin typeface="+mn-lt"/>
                  <a:ea typeface="+mn-ea"/>
                  <a:cs typeface="+mn-cs"/>
                </a:defRPr>
              </a:lvl9pPr>
            </a:lstStyle>
            <a:p>
              <a:pPr marL="0" indent="0">
                <a:buNone/>
              </a:pPr>
              <a:r>
                <a:rPr lang="en-US" sz="1400" b="1" dirty="0">
                  <a:solidFill>
                    <a:schemeClr val="accent2">
                      <a:lumMod val="7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Fruit freshness</a:t>
              </a:r>
            </a:p>
          </p:txBody>
        </p:sp>
        <p:pic>
          <p:nvPicPr>
            <p:cNvPr id="115" name="Picture 82">
              <a:extLst>
                <a:ext uri="{FF2B5EF4-FFF2-40B4-BE49-F238E27FC236}">
                  <a16:creationId xmlns:a16="http://schemas.microsoft.com/office/drawing/2014/main" id="{01FDBA9E-C3CA-407E-BF91-9460AFCB997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245562" y="3784943"/>
              <a:ext cx="736074" cy="875989"/>
            </a:xfrm>
            <a:prstGeom prst="rect">
              <a:avLst/>
            </a:prstGeom>
          </p:spPr>
        </p:pic>
        <p:grpSp>
          <p:nvGrpSpPr>
            <p:cNvPr id="116" name="Group 83">
              <a:extLst>
                <a:ext uri="{FF2B5EF4-FFF2-40B4-BE49-F238E27FC236}">
                  <a16:creationId xmlns:a16="http://schemas.microsoft.com/office/drawing/2014/main" id="{0144E3BE-A214-4F48-9686-91B4E5B847BC}"/>
                </a:ext>
              </a:extLst>
            </p:cNvPr>
            <p:cNvGrpSpPr/>
            <p:nvPr/>
          </p:nvGrpSpPr>
          <p:grpSpPr>
            <a:xfrm>
              <a:off x="7728791" y="3562156"/>
              <a:ext cx="866315" cy="933915"/>
              <a:chOff x="6731136" y="5472356"/>
              <a:chExt cx="484204" cy="521987"/>
            </a:xfrm>
            <a:solidFill>
              <a:schemeClr val="accent1"/>
            </a:solidFill>
          </p:grpSpPr>
          <p:sp>
            <p:nvSpPr>
              <p:cNvPr id="147" name="Pie 50186">
                <a:extLst>
                  <a:ext uri="{FF2B5EF4-FFF2-40B4-BE49-F238E27FC236}">
                    <a16:creationId xmlns:a16="http://schemas.microsoft.com/office/drawing/2014/main" id="{17E1E423-63F1-484E-B733-012E71C6FBB5}"/>
                  </a:ext>
                </a:extLst>
              </p:cNvPr>
              <p:cNvSpPr/>
              <p:nvPr/>
            </p:nvSpPr>
            <p:spPr bwMode="auto">
              <a:xfrm rot="10800000">
                <a:off x="6731136" y="5772410"/>
                <a:ext cx="484204" cy="221933"/>
              </a:xfrm>
              <a:custGeom>
                <a:avLst/>
                <a:gdLst>
                  <a:gd name="connsiteX0" fmla="*/ 828723 w 828723"/>
                  <a:gd name="connsiteY0" fmla="*/ 286565 h 573129"/>
                  <a:gd name="connsiteX1" fmla="*/ 566017 w 828723"/>
                  <a:gd name="connsiteY1" fmla="*/ 553247 h 573129"/>
                  <a:gd name="connsiteX2" fmla="*/ 256707 w 828723"/>
                  <a:gd name="connsiteY2" fmla="*/ 551578 h 573129"/>
                  <a:gd name="connsiteX3" fmla="*/ 165 w 828723"/>
                  <a:gd name="connsiteY3" fmla="*/ 278452 h 573129"/>
                  <a:gd name="connsiteX4" fmla="*/ 414362 w 828723"/>
                  <a:gd name="connsiteY4" fmla="*/ 286565 h 573129"/>
                  <a:gd name="connsiteX5" fmla="*/ 828723 w 828723"/>
                  <a:gd name="connsiteY5" fmla="*/ 286565 h 573129"/>
                  <a:gd name="connsiteX0" fmla="*/ 828672 w 828672"/>
                  <a:gd name="connsiteY0" fmla="*/ 8113 h 293039"/>
                  <a:gd name="connsiteX1" fmla="*/ 648717 w 828672"/>
                  <a:gd name="connsiteY1" fmla="*/ 254107 h 293039"/>
                  <a:gd name="connsiteX2" fmla="*/ 256656 w 828672"/>
                  <a:gd name="connsiteY2" fmla="*/ 273126 h 293039"/>
                  <a:gd name="connsiteX3" fmla="*/ 114 w 828672"/>
                  <a:gd name="connsiteY3" fmla="*/ 0 h 293039"/>
                  <a:gd name="connsiteX4" fmla="*/ 414311 w 828672"/>
                  <a:gd name="connsiteY4" fmla="*/ 8113 h 293039"/>
                  <a:gd name="connsiteX5" fmla="*/ 828672 w 828672"/>
                  <a:gd name="connsiteY5" fmla="*/ 8113 h 293039"/>
                  <a:gd name="connsiteX0" fmla="*/ 829427 w 829427"/>
                  <a:gd name="connsiteY0" fmla="*/ 8113 h 289280"/>
                  <a:gd name="connsiteX1" fmla="*/ 649472 w 829427"/>
                  <a:gd name="connsiteY1" fmla="*/ 254107 h 289280"/>
                  <a:gd name="connsiteX2" fmla="*/ 116734 w 829427"/>
                  <a:gd name="connsiteY2" fmla="*/ 260714 h 289280"/>
                  <a:gd name="connsiteX3" fmla="*/ 869 w 829427"/>
                  <a:gd name="connsiteY3" fmla="*/ 0 h 289280"/>
                  <a:gd name="connsiteX4" fmla="*/ 415066 w 829427"/>
                  <a:gd name="connsiteY4" fmla="*/ 8113 h 289280"/>
                  <a:gd name="connsiteX5" fmla="*/ 829427 w 829427"/>
                  <a:gd name="connsiteY5" fmla="*/ 8113 h 289280"/>
                  <a:gd name="connsiteX0" fmla="*/ 829710 w 829710"/>
                  <a:gd name="connsiteY0" fmla="*/ 8113 h 293737"/>
                  <a:gd name="connsiteX1" fmla="*/ 691131 w 829710"/>
                  <a:gd name="connsiteY1" fmla="*/ 262382 h 293737"/>
                  <a:gd name="connsiteX2" fmla="*/ 117017 w 829710"/>
                  <a:gd name="connsiteY2" fmla="*/ 260714 h 293737"/>
                  <a:gd name="connsiteX3" fmla="*/ 1152 w 829710"/>
                  <a:gd name="connsiteY3" fmla="*/ 0 h 293737"/>
                  <a:gd name="connsiteX4" fmla="*/ 415349 w 829710"/>
                  <a:gd name="connsiteY4" fmla="*/ 8113 h 293737"/>
                  <a:gd name="connsiteX5" fmla="*/ 829710 w 829710"/>
                  <a:gd name="connsiteY5" fmla="*/ 8113 h 293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710" h="293737">
                    <a:moveTo>
                      <a:pt x="829710" y="8113"/>
                    </a:moveTo>
                    <a:cubicBezTo>
                      <a:pt x="829710" y="125897"/>
                      <a:pt x="809913" y="220282"/>
                      <a:pt x="691131" y="262382"/>
                    </a:cubicBezTo>
                    <a:cubicBezTo>
                      <a:pt x="572349" y="304482"/>
                      <a:pt x="232014" y="304444"/>
                      <a:pt x="117017" y="260714"/>
                    </a:cubicBezTo>
                    <a:cubicBezTo>
                      <a:pt x="2020" y="216984"/>
                      <a:pt x="-3724" y="119067"/>
                      <a:pt x="1152" y="0"/>
                    </a:cubicBezTo>
                    <a:lnTo>
                      <a:pt x="415349" y="8113"/>
                    </a:lnTo>
                    <a:lnTo>
                      <a:pt x="829710" y="8113"/>
                    </a:lnTo>
                    <a:close/>
                  </a:path>
                </a:pathLst>
              </a:cu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8" name="Oval 117">
                <a:extLst>
                  <a:ext uri="{FF2B5EF4-FFF2-40B4-BE49-F238E27FC236}">
                    <a16:creationId xmlns:a16="http://schemas.microsoft.com/office/drawing/2014/main" id="{2D23C2F3-C6C7-41C3-9AF0-10084E2B2BEE}"/>
                  </a:ext>
                </a:extLst>
              </p:cNvPr>
              <p:cNvSpPr/>
              <p:nvPr/>
            </p:nvSpPr>
            <p:spPr bwMode="auto">
              <a:xfrm>
                <a:off x="6836077" y="5472356"/>
                <a:ext cx="274320" cy="274320"/>
              </a:xfrm>
              <a:prstGeom prst="ellipse">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grpSp>
          <p:nvGrpSpPr>
            <p:cNvPr id="117" name="Group 84">
              <a:extLst>
                <a:ext uri="{FF2B5EF4-FFF2-40B4-BE49-F238E27FC236}">
                  <a16:creationId xmlns:a16="http://schemas.microsoft.com/office/drawing/2014/main" id="{772A2289-3C1C-4922-AE09-F86CB020669B}"/>
                </a:ext>
              </a:extLst>
            </p:cNvPr>
            <p:cNvGrpSpPr/>
            <p:nvPr/>
          </p:nvGrpSpPr>
          <p:grpSpPr>
            <a:xfrm>
              <a:off x="10480456" y="3111204"/>
              <a:ext cx="1138639" cy="911918"/>
              <a:chOff x="10481598" y="3441480"/>
              <a:chExt cx="1079293" cy="864389"/>
            </a:xfrm>
            <a:solidFill>
              <a:schemeClr val="accent1"/>
            </a:solidFill>
          </p:grpSpPr>
          <p:sp>
            <p:nvSpPr>
              <p:cNvPr id="143" name="Rectangle 110">
                <a:extLst>
                  <a:ext uri="{FF2B5EF4-FFF2-40B4-BE49-F238E27FC236}">
                    <a16:creationId xmlns:a16="http://schemas.microsoft.com/office/drawing/2014/main" id="{148EC939-D14A-441C-8FAB-568499D5AFF1}"/>
                  </a:ext>
                </a:extLst>
              </p:cNvPr>
              <p:cNvSpPr/>
              <p:nvPr/>
            </p:nvSpPr>
            <p:spPr>
              <a:xfrm rot="19878754">
                <a:off x="10481598" y="3637274"/>
                <a:ext cx="359615" cy="18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4" name="Flowchart: Manual Input 94">
                <a:extLst>
                  <a:ext uri="{FF2B5EF4-FFF2-40B4-BE49-F238E27FC236}">
                    <a16:creationId xmlns:a16="http://schemas.microsoft.com/office/drawing/2014/main" id="{CE733CA1-9BB6-4442-B4E2-B57CE9A310A4}"/>
                  </a:ext>
                </a:extLst>
              </p:cNvPr>
              <p:cNvSpPr/>
              <p:nvPr/>
            </p:nvSpPr>
            <p:spPr>
              <a:xfrm rot="14478754">
                <a:off x="10722169" y="3210636"/>
                <a:ext cx="335366" cy="797054"/>
              </a:xfrm>
              <a:prstGeom prst="flowChartManualInpu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5" name="Rectangle 114">
                <a:extLst>
                  <a:ext uri="{FF2B5EF4-FFF2-40B4-BE49-F238E27FC236}">
                    <a16:creationId xmlns:a16="http://schemas.microsoft.com/office/drawing/2014/main" id="{8E910649-6CDD-479F-87C0-BE204AEDA4EB}"/>
                  </a:ext>
                </a:extLst>
              </p:cNvPr>
              <p:cNvSpPr/>
              <p:nvPr/>
            </p:nvSpPr>
            <p:spPr>
              <a:xfrm rot="18222277">
                <a:off x="11169956" y="3457569"/>
                <a:ext cx="156996" cy="6248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6" name="Rectangle 115">
                <a:extLst>
                  <a:ext uri="{FF2B5EF4-FFF2-40B4-BE49-F238E27FC236}">
                    <a16:creationId xmlns:a16="http://schemas.microsoft.com/office/drawing/2014/main" id="{DD88DDE6-E7AE-45ED-9029-32066D920243}"/>
                  </a:ext>
                </a:extLst>
              </p:cNvPr>
              <p:cNvSpPr/>
              <p:nvPr/>
            </p:nvSpPr>
            <p:spPr>
              <a:xfrm>
                <a:off x="11466269" y="3562191"/>
                <a:ext cx="85665" cy="7436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
          <p:nvSpPr>
            <p:cNvPr id="118" name="Rectangle 85">
              <a:extLst>
                <a:ext uri="{FF2B5EF4-FFF2-40B4-BE49-F238E27FC236}">
                  <a16:creationId xmlns:a16="http://schemas.microsoft.com/office/drawing/2014/main" id="{1464F22B-3430-4307-BC71-2F755F5CF07A}"/>
                </a:ext>
              </a:extLst>
            </p:cNvPr>
            <p:cNvSpPr/>
            <p:nvPr/>
          </p:nvSpPr>
          <p:spPr>
            <a:xfrm>
              <a:off x="8060840" y="2522286"/>
              <a:ext cx="675570" cy="307777"/>
            </a:xfrm>
            <a:prstGeom prst="rect">
              <a:avLst/>
            </a:prstGeom>
          </p:spPr>
          <p:txBody>
            <a:bodyPr wrap="none">
              <a:spAutoFit/>
            </a:bodyPr>
            <a:lstStyle/>
            <a:p>
              <a:r>
                <a:rPr lang="en-US" sz="14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rPr>
                <a:t>Before</a:t>
              </a:r>
            </a:p>
          </p:txBody>
        </p:sp>
        <p:sp>
          <p:nvSpPr>
            <p:cNvPr id="119" name="Rectangle 86">
              <a:extLst>
                <a:ext uri="{FF2B5EF4-FFF2-40B4-BE49-F238E27FC236}">
                  <a16:creationId xmlns:a16="http://schemas.microsoft.com/office/drawing/2014/main" id="{440BD806-433E-42B8-B500-BB1A42D29A43}"/>
                </a:ext>
              </a:extLst>
            </p:cNvPr>
            <p:cNvSpPr/>
            <p:nvPr/>
          </p:nvSpPr>
          <p:spPr>
            <a:xfrm>
              <a:off x="10643416" y="2522286"/>
              <a:ext cx="564001" cy="307777"/>
            </a:xfrm>
            <a:prstGeom prst="rect">
              <a:avLst/>
            </a:prstGeom>
          </p:spPr>
          <p:txBody>
            <a:bodyPr wrap="none">
              <a:spAutoFit/>
            </a:bodyPr>
            <a:lstStyle/>
            <a:p>
              <a:r>
                <a:rPr lang="en-US" sz="14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rPr>
                <a:t>After</a:t>
              </a:r>
            </a:p>
          </p:txBody>
        </p:sp>
        <p:grpSp>
          <p:nvGrpSpPr>
            <p:cNvPr id="120" name="Group 87">
              <a:extLst>
                <a:ext uri="{FF2B5EF4-FFF2-40B4-BE49-F238E27FC236}">
                  <a16:creationId xmlns:a16="http://schemas.microsoft.com/office/drawing/2014/main" id="{CBF54BDC-8303-4D80-A317-E480BC771D09}"/>
                </a:ext>
              </a:extLst>
            </p:cNvPr>
            <p:cNvGrpSpPr/>
            <p:nvPr/>
          </p:nvGrpSpPr>
          <p:grpSpPr>
            <a:xfrm>
              <a:off x="8814226" y="5095405"/>
              <a:ext cx="1671746" cy="830781"/>
              <a:chOff x="9208090" y="4791039"/>
              <a:chExt cx="1672181" cy="830997"/>
            </a:xfrm>
          </p:grpSpPr>
          <p:sp>
            <p:nvSpPr>
              <p:cNvPr id="126" name="Rectangle 93">
                <a:extLst>
                  <a:ext uri="{FF2B5EF4-FFF2-40B4-BE49-F238E27FC236}">
                    <a16:creationId xmlns:a16="http://schemas.microsoft.com/office/drawing/2014/main" id="{6D54B20B-D7B2-46CB-BE92-99478775DA38}"/>
                  </a:ext>
                </a:extLst>
              </p:cNvPr>
              <p:cNvSpPr/>
              <p:nvPr/>
            </p:nvSpPr>
            <p:spPr>
              <a:xfrm>
                <a:off x="9488649" y="4791039"/>
                <a:ext cx="1391622" cy="830997"/>
              </a:xfrm>
              <a:prstGeom prst="rect">
                <a:avLst/>
              </a:prstGeom>
            </p:spPr>
            <p:txBody>
              <a:bodyPr wrap="square">
                <a:spAutoFit/>
              </a:bodyPr>
              <a:lstStyle/>
              <a:p>
                <a:r>
                  <a:rPr lang="en-US" sz="12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sym typeface="Wingdings" panose="05000000000000000000" pitchFamily="2" charset="2"/>
                  </a:rPr>
                  <a:t>Good</a:t>
                </a:r>
              </a:p>
              <a:p>
                <a:r>
                  <a:rPr lang="en-US" sz="12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sym typeface="Wingdings" panose="05000000000000000000" pitchFamily="2" charset="2"/>
                  </a:rPr>
                  <a:t>Damage</a:t>
                </a:r>
              </a:p>
              <a:p>
                <a:r>
                  <a:rPr lang="en-US" sz="12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rPr>
                  <a:t>Serious Damage</a:t>
                </a:r>
              </a:p>
              <a:p>
                <a:r>
                  <a:rPr lang="en-US" sz="12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rPr>
                  <a:t>Decay</a:t>
                </a:r>
              </a:p>
            </p:txBody>
          </p:sp>
          <p:grpSp>
            <p:nvGrpSpPr>
              <p:cNvPr id="127" name="Group 94">
                <a:extLst>
                  <a:ext uri="{FF2B5EF4-FFF2-40B4-BE49-F238E27FC236}">
                    <a16:creationId xmlns:a16="http://schemas.microsoft.com/office/drawing/2014/main" id="{9178113C-0C9F-4356-B9D5-2D3399359178}"/>
                  </a:ext>
                </a:extLst>
              </p:cNvPr>
              <p:cNvGrpSpPr>
                <a:grpSpLocks noChangeAspect="1"/>
              </p:cNvGrpSpPr>
              <p:nvPr/>
            </p:nvGrpSpPr>
            <p:grpSpPr>
              <a:xfrm>
                <a:off x="9208090" y="4822505"/>
                <a:ext cx="187768" cy="182880"/>
                <a:chOff x="696292" y="2764878"/>
                <a:chExt cx="3708651" cy="3612110"/>
              </a:xfrm>
              <a:solidFill>
                <a:srgbClr val="607744"/>
              </a:solidFill>
            </p:grpSpPr>
            <p:sp>
              <p:nvSpPr>
                <p:cNvPr id="136" name="Rounded Rectangle 103">
                  <a:extLst>
                    <a:ext uri="{FF2B5EF4-FFF2-40B4-BE49-F238E27FC236}">
                      <a16:creationId xmlns:a16="http://schemas.microsoft.com/office/drawing/2014/main" id="{8D07A9A1-C976-4519-BB55-6DD8F4FE6588}"/>
                    </a:ext>
                  </a:extLst>
                </p:cNvPr>
                <p:cNvSpPr/>
                <p:nvPr/>
              </p:nvSpPr>
              <p:spPr bwMode="auto">
                <a:xfrm rot="5400000">
                  <a:off x="2986141" y="3383389"/>
                  <a:ext cx="577876" cy="2212182"/>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7" name="Rounded Rectangle 104">
                  <a:extLst>
                    <a:ext uri="{FF2B5EF4-FFF2-40B4-BE49-F238E27FC236}">
                      <a16:creationId xmlns:a16="http://schemas.microsoft.com/office/drawing/2014/main" id="{15FC2793-EB28-4CDD-A50E-B348E9ACC162}"/>
                    </a:ext>
                  </a:extLst>
                </p:cNvPr>
                <p:cNvSpPr/>
                <p:nvPr/>
              </p:nvSpPr>
              <p:spPr bwMode="auto">
                <a:xfrm rot="5400000">
                  <a:off x="3009914" y="3938105"/>
                  <a:ext cx="577876" cy="2212182"/>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8" name="Rounded Rectangle 105">
                  <a:extLst>
                    <a:ext uri="{FF2B5EF4-FFF2-40B4-BE49-F238E27FC236}">
                      <a16:creationId xmlns:a16="http://schemas.microsoft.com/office/drawing/2014/main" id="{C97E4630-93FB-45BF-A8E7-BF13FB445451}"/>
                    </a:ext>
                  </a:extLst>
                </p:cNvPr>
                <p:cNvSpPr/>
                <p:nvPr/>
              </p:nvSpPr>
              <p:spPr bwMode="auto">
                <a:xfrm rot="5400000">
                  <a:off x="2907872" y="4501582"/>
                  <a:ext cx="577876" cy="2212182"/>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9" name="Rounded Rectangle 106">
                  <a:extLst>
                    <a:ext uri="{FF2B5EF4-FFF2-40B4-BE49-F238E27FC236}">
                      <a16:creationId xmlns:a16="http://schemas.microsoft.com/office/drawing/2014/main" id="{1F60B919-83C4-46E2-A298-7FF78977A6C2}"/>
                    </a:ext>
                  </a:extLst>
                </p:cNvPr>
                <p:cNvSpPr/>
                <p:nvPr/>
              </p:nvSpPr>
              <p:spPr bwMode="auto">
                <a:xfrm rot="5400000">
                  <a:off x="2702463" y="4981959"/>
                  <a:ext cx="577876" cy="2212182"/>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0" name="Rounded Rectangle 107">
                  <a:extLst>
                    <a:ext uri="{FF2B5EF4-FFF2-40B4-BE49-F238E27FC236}">
                      <a16:creationId xmlns:a16="http://schemas.microsoft.com/office/drawing/2014/main" id="{B001AFB2-9AC7-4FE2-9AA9-79BADF68D448}"/>
                    </a:ext>
                  </a:extLst>
                </p:cNvPr>
                <p:cNvSpPr/>
                <p:nvPr/>
              </p:nvSpPr>
              <p:spPr bwMode="auto">
                <a:xfrm rot="1800000">
                  <a:off x="2282287" y="2764878"/>
                  <a:ext cx="577876" cy="2753430"/>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1" name="Rounded Rectangle 108">
                  <a:extLst>
                    <a:ext uri="{FF2B5EF4-FFF2-40B4-BE49-F238E27FC236}">
                      <a16:creationId xmlns:a16="http://schemas.microsoft.com/office/drawing/2014/main" id="{E314BB14-CA9D-49B4-9604-A7FEC9CB2747}"/>
                    </a:ext>
                  </a:extLst>
                </p:cNvPr>
                <p:cNvSpPr/>
                <p:nvPr/>
              </p:nvSpPr>
              <p:spPr bwMode="auto">
                <a:xfrm>
                  <a:off x="1632639" y="4675368"/>
                  <a:ext cx="840216" cy="1701620"/>
                </a:xfrm>
                <a:prstGeom prst="roundRect">
                  <a:avLst>
                    <a:gd name="adj" fmla="val 15931"/>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2" name="Rounded Rectangle 109">
                  <a:extLst>
                    <a:ext uri="{FF2B5EF4-FFF2-40B4-BE49-F238E27FC236}">
                      <a16:creationId xmlns:a16="http://schemas.microsoft.com/office/drawing/2014/main" id="{528550DE-70E2-4AEC-848B-EF9ED3D90030}"/>
                    </a:ext>
                  </a:extLst>
                </p:cNvPr>
                <p:cNvSpPr/>
                <p:nvPr/>
              </p:nvSpPr>
              <p:spPr bwMode="auto">
                <a:xfrm>
                  <a:off x="696292" y="4613454"/>
                  <a:ext cx="790601" cy="1763533"/>
                </a:xfrm>
                <a:prstGeom prst="roundRect">
                  <a:avLst>
                    <a:gd name="adj" fmla="val 15931"/>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grpSp>
            <p:nvGrpSpPr>
              <p:cNvPr id="128" name="Group 95">
                <a:extLst>
                  <a:ext uri="{FF2B5EF4-FFF2-40B4-BE49-F238E27FC236}">
                    <a16:creationId xmlns:a16="http://schemas.microsoft.com/office/drawing/2014/main" id="{219FEDE8-097D-449D-B230-9133EDD15DC2}"/>
                  </a:ext>
                </a:extLst>
              </p:cNvPr>
              <p:cNvGrpSpPr>
                <a:grpSpLocks noChangeAspect="1"/>
              </p:cNvGrpSpPr>
              <p:nvPr/>
            </p:nvGrpSpPr>
            <p:grpSpPr>
              <a:xfrm rot="10800000">
                <a:off x="9208090" y="5243039"/>
                <a:ext cx="187768" cy="182880"/>
                <a:chOff x="696292" y="2764878"/>
                <a:chExt cx="3708651" cy="3612110"/>
              </a:xfrm>
              <a:solidFill>
                <a:srgbClr val="C00000"/>
              </a:solidFill>
            </p:grpSpPr>
            <p:sp>
              <p:nvSpPr>
                <p:cNvPr id="129" name="Rounded Rectangle 96">
                  <a:extLst>
                    <a:ext uri="{FF2B5EF4-FFF2-40B4-BE49-F238E27FC236}">
                      <a16:creationId xmlns:a16="http://schemas.microsoft.com/office/drawing/2014/main" id="{DBCF1751-A256-471C-9363-DE53C27E9769}"/>
                    </a:ext>
                  </a:extLst>
                </p:cNvPr>
                <p:cNvSpPr/>
                <p:nvPr/>
              </p:nvSpPr>
              <p:spPr bwMode="auto">
                <a:xfrm rot="5400000">
                  <a:off x="2986141" y="3383389"/>
                  <a:ext cx="577876" cy="2212182"/>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0" name="Rounded Rectangle 97">
                  <a:extLst>
                    <a:ext uri="{FF2B5EF4-FFF2-40B4-BE49-F238E27FC236}">
                      <a16:creationId xmlns:a16="http://schemas.microsoft.com/office/drawing/2014/main" id="{D5AE8AB3-4F8F-4EBF-821A-282F84D510D7}"/>
                    </a:ext>
                  </a:extLst>
                </p:cNvPr>
                <p:cNvSpPr/>
                <p:nvPr/>
              </p:nvSpPr>
              <p:spPr bwMode="auto">
                <a:xfrm rot="5400000">
                  <a:off x="3009914" y="3938105"/>
                  <a:ext cx="577876" cy="2212182"/>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1" name="Rounded Rectangle 98">
                  <a:extLst>
                    <a:ext uri="{FF2B5EF4-FFF2-40B4-BE49-F238E27FC236}">
                      <a16:creationId xmlns:a16="http://schemas.microsoft.com/office/drawing/2014/main" id="{8A0E4551-1B66-4FF8-B591-556E186A0575}"/>
                    </a:ext>
                  </a:extLst>
                </p:cNvPr>
                <p:cNvSpPr/>
                <p:nvPr/>
              </p:nvSpPr>
              <p:spPr bwMode="auto">
                <a:xfrm rot="5400000">
                  <a:off x="2907872" y="4501582"/>
                  <a:ext cx="577876" cy="2212182"/>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2" name="Rounded Rectangle 99">
                  <a:extLst>
                    <a:ext uri="{FF2B5EF4-FFF2-40B4-BE49-F238E27FC236}">
                      <a16:creationId xmlns:a16="http://schemas.microsoft.com/office/drawing/2014/main" id="{D2753644-8AFA-470D-B152-EB08591D20A4}"/>
                    </a:ext>
                  </a:extLst>
                </p:cNvPr>
                <p:cNvSpPr/>
                <p:nvPr/>
              </p:nvSpPr>
              <p:spPr bwMode="auto">
                <a:xfrm rot="5400000">
                  <a:off x="2702463" y="4981959"/>
                  <a:ext cx="577876" cy="2212182"/>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3" name="Rounded Rectangle 100">
                  <a:extLst>
                    <a:ext uri="{FF2B5EF4-FFF2-40B4-BE49-F238E27FC236}">
                      <a16:creationId xmlns:a16="http://schemas.microsoft.com/office/drawing/2014/main" id="{28F62EB8-5B12-47F8-A310-EC3E90520398}"/>
                    </a:ext>
                  </a:extLst>
                </p:cNvPr>
                <p:cNvSpPr/>
                <p:nvPr/>
              </p:nvSpPr>
              <p:spPr bwMode="auto">
                <a:xfrm rot="1800000">
                  <a:off x="2282287" y="2764878"/>
                  <a:ext cx="577876" cy="2753430"/>
                </a:xfrm>
                <a:prstGeom prst="roundRect">
                  <a:avLst>
                    <a:gd name="adj" fmla="val 50000"/>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4" name="Rounded Rectangle 101">
                  <a:extLst>
                    <a:ext uri="{FF2B5EF4-FFF2-40B4-BE49-F238E27FC236}">
                      <a16:creationId xmlns:a16="http://schemas.microsoft.com/office/drawing/2014/main" id="{E620439D-4593-4722-94AE-4004AF02115A}"/>
                    </a:ext>
                  </a:extLst>
                </p:cNvPr>
                <p:cNvSpPr/>
                <p:nvPr/>
              </p:nvSpPr>
              <p:spPr bwMode="auto">
                <a:xfrm>
                  <a:off x="1632639" y="4675368"/>
                  <a:ext cx="840216" cy="1701620"/>
                </a:xfrm>
                <a:prstGeom prst="roundRect">
                  <a:avLst>
                    <a:gd name="adj" fmla="val 15931"/>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5" name="Rounded Rectangle 102">
                  <a:extLst>
                    <a:ext uri="{FF2B5EF4-FFF2-40B4-BE49-F238E27FC236}">
                      <a16:creationId xmlns:a16="http://schemas.microsoft.com/office/drawing/2014/main" id="{BC54788A-A3D1-49EE-AA46-972EB83DB976}"/>
                    </a:ext>
                  </a:extLst>
                </p:cNvPr>
                <p:cNvSpPr/>
                <p:nvPr/>
              </p:nvSpPr>
              <p:spPr bwMode="auto">
                <a:xfrm>
                  <a:off x="696292" y="4613454"/>
                  <a:ext cx="790601" cy="1763533"/>
                </a:xfrm>
                <a:prstGeom prst="roundRect">
                  <a:avLst>
                    <a:gd name="adj" fmla="val 15931"/>
                  </a:avLst>
                </a:prstGeom>
                <a:grpFill/>
                <a:ln w="9525" cap="flat" cmpd="sng" algn="ctr">
                  <a:no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pPr algn="ctr" fontAlgn="base">
                    <a:spcAft>
                      <a:spcPts val="600"/>
                    </a:spcAft>
                    <a:buClr>
                      <a:schemeClr val="accent1"/>
                    </a:buClr>
                  </a:pPr>
                  <a:endParaRPr kumimoji="1"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grpSp>
        <p:cxnSp>
          <p:nvCxnSpPr>
            <p:cNvPr id="121" name="Straight Arrow Connector 88">
              <a:extLst>
                <a:ext uri="{FF2B5EF4-FFF2-40B4-BE49-F238E27FC236}">
                  <a16:creationId xmlns:a16="http://schemas.microsoft.com/office/drawing/2014/main" id="{530A795F-51B8-434F-B4CF-3EE823D2CD2A}"/>
                </a:ext>
              </a:extLst>
            </p:cNvPr>
            <p:cNvCxnSpPr/>
            <p:nvPr/>
          </p:nvCxnSpPr>
          <p:spPr bwMode="auto">
            <a:xfrm>
              <a:off x="8521392" y="3695451"/>
              <a:ext cx="791273" cy="56926"/>
            </a:xfrm>
            <a:prstGeom prst="straightConnector1">
              <a:avLst/>
            </a:prstGeom>
            <a:noFill/>
            <a:ln w="38100" cap="rnd" cmpd="sng" algn="ctr">
              <a:solidFill>
                <a:schemeClr val="accent1"/>
              </a:solidFill>
              <a:prstDash val="sysDot"/>
              <a:round/>
              <a:headEnd type="none" w="med" len="med"/>
              <a:tailEnd type="arrow"/>
            </a:ln>
            <a:effectLst/>
          </p:spPr>
        </p:cxnSp>
        <p:cxnSp>
          <p:nvCxnSpPr>
            <p:cNvPr id="122" name="Straight Arrow Connector 89">
              <a:extLst>
                <a:ext uri="{FF2B5EF4-FFF2-40B4-BE49-F238E27FC236}">
                  <a16:creationId xmlns:a16="http://schemas.microsoft.com/office/drawing/2014/main" id="{749D702C-05BA-4115-BBD2-AD46CDF4002F}"/>
                </a:ext>
              </a:extLst>
            </p:cNvPr>
            <p:cNvCxnSpPr/>
            <p:nvPr/>
          </p:nvCxnSpPr>
          <p:spPr bwMode="auto">
            <a:xfrm flipH="1" flipV="1">
              <a:off x="8462369" y="3784942"/>
              <a:ext cx="716420" cy="573944"/>
            </a:xfrm>
            <a:prstGeom prst="straightConnector1">
              <a:avLst/>
            </a:prstGeom>
            <a:noFill/>
            <a:ln w="38100" cap="rnd" cmpd="sng" algn="ctr">
              <a:solidFill>
                <a:schemeClr val="accent1"/>
              </a:solidFill>
              <a:prstDash val="sysDot"/>
              <a:round/>
              <a:headEnd type="none" w="med" len="med"/>
              <a:tailEnd type="arrow"/>
            </a:ln>
            <a:effectLst/>
          </p:spPr>
        </p:cxnSp>
        <p:cxnSp>
          <p:nvCxnSpPr>
            <p:cNvPr id="123" name="Straight Arrow Connector 90">
              <a:extLst>
                <a:ext uri="{FF2B5EF4-FFF2-40B4-BE49-F238E27FC236}">
                  <a16:creationId xmlns:a16="http://schemas.microsoft.com/office/drawing/2014/main" id="{B93F5058-A418-4490-86A7-01BD2730DDBC}"/>
                </a:ext>
              </a:extLst>
            </p:cNvPr>
            <p:cNvCxnSpPr/>
            <p:nvPr/>
          </p:nvCxnSpPr>
          <p:spPr bwMode="auto">
            <a:xfrm flipH="1">
              <a:off x="9785901" y="3494514"/>
              <a:ext cx="671508" cy="215085"/>
            </a:xfrm>
            <a:prstGeom prst="straightConnector1">
              <a:avLst/>
            </a:prstGeom>
            <a:noFill/>
            <a:ln w="38100" cap="rnd" cmpd="sng" algn="ctr">
              <a:solidFill>
                <a:schemeClr val="accent1"/>
              </a:solidFill>
              <a:prstDash val="sysDot"/>
              <a:round/>
              <a:headEnd type="none" w="med" len="med"/>
              <a:tailEnd type="arrow"/>
            </a:ln>
            <a:effectLst/>
          </p:spPr>
        </p:cxnSp>
        <p:cxnSp>
          <p:nvCxnSpPr>
            <p:cNvPr id="124" name="Straight Arrow Connector 91">
              <a:extLst>
                <a:ext uri="{FF2B5EF4-FFF2-40B4-BE49-F238E27FC236}">
                  <a16:creationId xmlns:a16="http://schemas.microsoft.com/office/drawing/2014/main" id="{C2F15DD2-C971-4D39-B70B-32A4DDD8B359}"/>
                </a:ext>
              </a:extLst>
            </p:cNvPr>
            <p:cNvCxnSpPr/>
            <p:nvPr/>
          </p:nvCxnSpPr>
          <p:spPr bwMode="auto">
            <a:xfrm flipV="1">
              <a:off x="10197282" y="3599271"/>
              <a:ext cx="260124" cy="655042"/>
            </a:xfrm>
            <a:prstGeom prst="straightConnector1">
              <a:avLst/>
            </a:prstGeom>
            <a:noFill/>
            <a:ln w="38100" cap="rnd" cmpd="sng" algn="ctr">
              <a:solidFill>
                <a:schemeClr val="accent1"/>
              </a:solidFill>
              <a:prstDash val="sysDot"/>
              <a:round/>
              <a:headEnd type="none" w="med" len="med"/>
              <a:tailEnd type="arrow"/>
            </a:ln>
            <a:effectLst/>
          </p:spPr>
        </p:cxnSp>
        <p:pic>
          <p:nvPicPr>
            <p:cNvPr id="125" name="Picture 92">
              <a:extLst>
                <a:ext uri="{FF2B5EF4-FFF2-40B4-BE49-F238E27FC236}">
                  <a16:creationId xmlns:a16="http://schemas.microsoft.com/office/drawing/2014/main" id="{5C756B9C-751B-4549-A847-9903375C952F}"/>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912022" y="2951028"/>
              <a:ext cx="1361998" cy="282024"/>
            </a:xfrm>
            <a:prstGeom prst="rect">
              <a:avLst/>
            </a:prstGeom>
          </p:spPr>
        </p:pic>
      </p:grpSp>
      <p:sp>
        <p:nvSpPr>
          <p:cNvPr id="149" name="Rectangle 127">
            <a:extLst>
              <a:ext uri="{FF2B5EF4-FFF2-40B4-BE49-F238E27FC236}">
                <a16:creationId xmlns:a16="http://schemas.microsoft.com/office/drawing/2014/main" id="{A53A1BBB-09ED-42FC-9952-BB1CADE7A4F6}"/>
              </a:ext>
            </a:extLst>
          </p:cNvPr>
          <p:cNvSpPr/>
          <p:nvPr/>
        </p:nvSpPr>
        <p:spPr bwMode="auto">
          <a:xfrm rot="10800000">
            <a:off x="7114468" y="5418594"/>
            <a:ext cx="409278" cy="639913"/>
          </a:xfrm>
          <a:prstGeom prst="rect">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0" name="Right Triangle 128">
            <a:extLst>
              <a:ext uri="{FF2B5EF4-FFF2-40B4-BE49-F238E27FC236}">
                <a16:creationId xmlns:a16="http://schemas.microsoft.com/office/drawing/2014/main" id="{6ADA4DB7-7E81-41AA-AAD9-58B187C9C23C}"/>
              </a:ext>
            </a:extLst>
          </p:cNvPr>
          <p:cNvSpPr/>
          <p:nvPr/>
        </p:nvSpPr>
        <p:spPr bwMode="auto">
          <a:xfrm flipH="1">
            <a:off x="7114466" y="1711258"/>
            <a:ext cx="410541" cy="3701800"/>
          </a:xfrm>
          <a:prstGeom prst="rtTriangle">
            <a:avLst/>
          </a:prstGeom>
          <a:solidFill>
            <a:schemeClr val="accent3"/>
          </a:solidFill>
          <a:ln w="9525" cap="flat" cmpd="sng" algn="ctr">
            <a:solidFill>
              <a:schemeClr val="accent3"/>
            </a:solidFill>
            <a:prstDash val="solid"/>
            <a:round/>
            <a:headEnd type="none" w="med" len="med"/>
            <a:tailEnd type="none" w="med" len="med"/>
          </a:ln>
          <a:effectLst/>
        </p:spPr>
        <p:txBody>
          <a:bodyPr vert="horz" wrap="square" lIns="91416" tIns="45708" rIns="91416" bIns="45708" numCol="1" rtlCol="0" anchor="ctr" anchorCtr="0" compatLnSpc="1">
            <a:prstTxWarp prst="textNoShape">
              <a:avLst/>
            </a:prstTxWarp>
          </a:bodyPr>
          <a:lstStyle/>
          <a:p>
            <a:endParaRPr lang="en-US" sz="10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 name="Content Placeholder 22">
            <a:extLst>
              <a:ext uri="{FF2B5EF4-FFF2-40B4-BE49-F238E27FC236}">
                <a16:creationId xmlns:a16="http://schemas.microsoft.com/office/drawing/2014/main" id="{C6120982-355A-4DF3-AC00-D16C378B9E0B}"/>
              </a:ext>
            </a:extLst>
          </p:cNvPr>
          <p:cNvSpPr txBox="1">
            <a:spLocks/>
          </p:cNvSpPr>
          <p:nvPr/>
        </p:nvSpPr>
        <p:spPr>
          <a:xfrm>
            <a:off x="3267250" y="1716301"/>
            <a:ext cx="3847223" cy="639913"/>
          </a:xfrm>
          <a:prstGeom prst="rect">
            <a:avLst/>
          </a:prstGeom>
          <a:noFill/>
          <a:ln>
            <a:solidFill>
              <a:schemeClr val="bg1">
                <a:lumMod val="85000"/>
              </a:schemeClr>
            </a:solidFill>
          </a:ln>
        </p:spPr>
        <p:txBody>
          <a:bodyPr lIns="91416" rIns="91416" anchor="ctr"/>
          <a:lstStyle>
            <a:defPPr>
              <a:defRPr lang="en-US"/>
            </a:defPPr>
            <a:lvl1pPr defTabSz="914400">
              <a:defRPr sz="1200"/>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Ajudando os usuários a encontrar o que é mais relevante.</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3" name="Content Placeholder 22">
            <a:extLst>
              <a:ext uri="{FF2B5EF4-FFF2-40B4-BE49-F238E27FC236}">
                <a16:creationId xmlns:a16="http://schemas.microsoft.com/office/drawing/2014/main" id="{C5914C86-5EDB-449D-B01A-587A57BC070E}"/>
              </a:ext>
            </a:extLst>
          </p:cNvPr>
          <p:cNvSpPr txBox="1">
            <a:spLocks/>
          </p:cNvSpPr>
          <p:nvPr/>
        </p:nvSpPr>
        <p:spPr>
          <a:xfrm>
            <a:off x="3268929" y="2455653"/>
            <a:ext cx="3847223" cy="639913"/>
          </a:xfrm>
          <a:prstGeom prst="rect">
            <a:avLst/>
          </a:prstGeom>
          <a:noFill/>
          <a:ln w="19050">
            <a:solidFill>
              <a:schemeClr val="accent3"/>
            </a:solidFill>
          </a:ln>
        </p:spPr>
        <p:txBody>
          <a:bodyPr lIns="91416" rIns="91416" anchor="ctr"/>
          <a:lstStyle>
            <a:defPPr>
              <a:defRPr lang="en-US"/>
            </a:defPPr>
            <a:lvl1pPr defTabSz="914400">
              <a:defRPr sz="1400">
                <a:latin typeface="+mj-lt"/>
              </a:defRPr>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pt-BR"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Dar aos usuários o que eles podem estar mais interessados.</a:t>
            </a:r>
            <a:endPar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5" name="Content Placeholder 22">
            <a:extLst>
              <a:ext uri="{FF2B5EF4-FFF2-40B4-BE49-F238E27FC236}">
                <a16:creationId xmlns:a16="http://schemas.microsoft.com/office/drawing/2014/main" id="{50584F7A-BBA8-4F69-BCFE-49AD1E64D41C}"/>
              </a:ext>
            </a:extLst>
          </p:cNvPr>
          <p:cNvSpPr txBox="1">
            <a:spLocks/>
          </p:cNvSpPr>
          <p:nvPr/>
        </p:nvSpPr>
        <p:spPr>
          <a:xfrm>
            <a:off x="3268929" y="3195004"/>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Descobrir que tipo de coisa é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7" name="Content Placeholder 22">
            <a:extLst>
              <a:ext uri="{FF2B5EF4-FFF2-40B4-BE49-F238E27FC236}">
                <a16:creationId xmlns:a16="http://schemas.microsoft.com/office/drawing/2014/main" id="{3DAAFE21-04E4-4DE7-A8C1-8FDCD23E6FCB}"/>
              </a:ext>
            </a:extLst>
          </p:cNvPr>
          <p:cNvSpPr txBox="1">
            <a:spLocks/>
          </p:cNvSpPr>
          <p:nvPr/>
        </p:nvSpPr>
        <p:spPr>
          <a:xfrm>
            <a:off x="3268929" y="541305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Encontrando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incomuns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
        <p:nvSpPr>
          <p:cNvPr id="159" name="Content Placeholder 22">
            <a:extLst>
              <a:ext uri="{FF2B5EF4-FFF2-40B4-BE49-F238E27FC236}">
                <a16:creationId xmlns:a16="http://schemas.microsoft.com/office/drawing/2014/main" id="{B5FD1617-E0B1-436E-97EC-95E3297D03DA}"/>
              </a:ext>
            </a:extLst>
          </p:cNvPr>
          <p:cNvSpPr txBox="1">
            <a:spLocks/>
          </p:cNvSpPr>
          <p:nvPr/>
        </p:nvSpPr>
        <p:spPr>
          <a:xfrm>
            <a:off x="3268929" y="3934356"/>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Prever o valor numérico de algo.</a:t>
            </a:r>
            <a:endPar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61" name="Content Placeholder 22">
            <a:extLst>
              <a:ext uri="{FF2B5EF4-FFF2-40B4-BE49-F238E27FC236}">
                <a16:creationId xmlns:a16="http://schemas.microsoft.com/office/drawing/2014/main" id="{3692B629-4CF3-425C-869A-F68F07482A13}"/>
              </a:ext>
            </a:extLst>
          </p:cNvPr>
          <p:cNvSpPr txBox="1">
            <a:spLocks/>
          </p:cNvSpPr>
          <p:nvPr/>
        </p:nvSpPr>
        <p:spPr>
          <a:xfrm>
            <a:off x="3267252" y="4673707"/>
            <a:ext cx="3847223" cy="639913"/>
          </a:xfrm>
          <a:prstGeom prst="rect">
            <a:avLst/>
          </a:prstGeom>
          <a:noFill/>
          <a:ln>
            <a:solidFill>
              <a:schemeClr val="bg1">
                <a:lumMod val="85000"/>
              </a:schemeClr>
            </a:solidFill>
          </a:ln>
        </p:spPr>
        <p:txBody>
          <a:bodyPr lIns="91416" rIns="914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Juntando</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as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coisas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400"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semelhantes</a:t>
            </a:r>
            <a:r>
              <a:rPr lang="en-US" sz="1400"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a:t>
            </a:r>
          </a:p>
        </p:txBody>
      </p:sp>
    </p:spTree>
    <p:extLst>
      <p:ext uri="{BB962C8B-B14F-4D97-AF65-F5344CB8AC3E}">
        <p14:creationId xmlns:p14="http://schemas.microsoft.com/office/powerpoint/2010/main" val="7593286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2" name="Text Placeholder 2">
            <a:extLst>
              <a:ext uri="{FF2B5EF4-FFF2-40B4-BE49-F238E27FC236}">
                <a16:creationId xmlns:a16="http://schemas.microsoft.com/office/drawing/2014/main" id="{44BC63AF-F0F8-4354-B3DB-9C3021F605B7}"/>
              </a:ext>
            </a:extLst>
          </p:cNvPr>
          <p:cNvSpPr txBox="1">
            <a:spLocks/>
          </p:cNvSpPr>
          <p:nvPr/>
        </p:nvSpPr>
        <p:spPr>
          <a:xfrm>
            <a:off x="1698914" y="915777"/>
            <a:ext cx="9518073" cy="3351682"/>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sz="8000" b="1" dirty="0">
                <a:solidFill>
                  <a:schemeClr val="accent2">
                    <a:lumMod val="75000"/>
                  </a:schemeClr>
                </a:solidFill>
                <a:ea typeface="Amazon Ember Light" panose="020B0403020204020204" pitchFamily="34" charset="0"/>
                <a:cs typeface="Amazon Ember Light" panose="020B0403020204020204" pitchFamily="34" charset="0"/>
              </a:rPr>
              <a:t>Ufa ...</a:t>
            </a:r>
            <a:br>
              <a:rPr lang="pt-BR" sz="7200" b="1" dirty="0">
                <a:solidFill>
                  <a:schemeClr val="accent2">
                    <a:lumMod val="75000"/>
                  </a:schemeClr>
                </a:solidFill>
                <a:ea typeface="Amazon Ember Light" panose="020B0403020204020204" pitchFamily="34" charset="0"/>
                <a:cs typeface="Amazon Ember Light" panose="020B0403020204020204" pitchFamily="34" charset="0"/>
              </a:rPr>
            </a:br>
            <a:r>
              <a:rPr lang="pt-BR" sz="7200" b="1" dirty="0">
                <a:solidFill>
                  <a:schemeClr val="bg1"/>
                </a:solidFill>
                <a:latin typeface="+mn-lt"/>
              </a:rPr>
              <a:t>Dúvidas </a:t>
            </a:r>
            <a:endParaRPr lang="pt-BR" sz="7200" b="1" dirty="0">
              <a:solidFill>
                <a:schemeClr val="accent2">
                  <a:lumMod val="75000"/>
                </a:schemeClr>
              </a:solidFill>
              <a:latin typeface="+mn-lt"/>
            </a:endParaRPr>
          </a:p>
          <a:p>
            <a:pPr algn="ctr"/>
            <a:endParaRPr lang="en-US" sz="7200" b="1" dirty="0">
              <a:solidFill>
                <a:schemeClr val="accent2">
                  <a:lumMod val="75000"/>
                </a:schemeClr>
              </a:solidFill>
              <a:ea typeface="Amazon Ember Light" panose="020B0403020204020204" pitchFamily="34" charset="0"/>
              <a:cs typeface="Amazon Ember Light" panose="020B0403020204020204" pitchFamily="34" charset="0"/>
            </a:endParaRPr>
          </a:p>
        </p:txBody>
      </p:sp>
      <p:pic>
        <p:nvPicPr>
          <p:cNvPr id="3" name="Imagem 2">
            <a:extLst>
              <a:ext uri="{FF2B5EF4-FFF2-40B4-BE49-F238E27FC236}">
                <a16:creationId xmlns:a16="http://schemas.microsoft.com/office/drawing/2014/main" id="{DD411D32-5650-4AEB-9B77-13D3BBB01AFD}"/>
              </a:ext>
            </a:extLst>
          </p:cNvPr>
          <p:cNvPicPr>
            <a:picLocks noChangeAspect="1"/>
          </p:cNvPicPr>
          <p:nvPr/>
        </p:nvPicPr>
        <p:blipFill>
          <a:blip r:embed="rId3"/>
          <a:stretch>
            <a:fillRect/>
          </a:stretch>
        </p:blipFill>
        <p:spPr>
          <a:xfrm>
            <a:off x="8201236" y="2478075"/>
            <a:ext cx="1419048" cy="2095238"/>
          </a:xfrm>
          <a:prstGeom prst="rect">
            <a:avLst/>
          </a:prstGeom>
        </p:spPr>
      </p:pic>
    </p:spTree>
    <p:extLst>
      <p:ext uri="{BB962C8B-B14F-4D97-AF65-F5344CB8AC3E}">
        <p14:creationId xmlns:p14="http://schemas.microsoft.com/office/powerpoint/2010/main" val="11778429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le 2"/>
          <p:cNvSpPr>
            <a:spLocks noGrp="1"/>
          </p:cNvSpPr>
          <p:nvPr>
            <p:ph type="title" idx="4294967295"/>
          </p:nvPr>
        </p:nvSpPr>
        <p:spPr>
          <a:xfrm>
            <a:off x="272700" y="269529"/>
            <a:ext cx="10345738" cy="900112"/>
          </a:xfrm>
        </p:spPr>
        <p:txBody>
          <a:bodyPr/>
          <a:lstStyle/>
          <a:p>
            <a:r>
              <a:rPr lang="en-US">
                <a:solidFill>
                  <a:schemeClr val="tx1"/>
                </a:solidFill>
              </a:rPr>
              <a:t>.NET ecosystem momentum </a:t>
            </a:r>
            <a:endParaRPr lang="en-US">
              <a:solidFill>
                <a:schemeClr val="tx1"/>
              </a:solidFill>
              <a:latin typeface="Segoe UI" panose="020B0502040204020203" pitchFamily="34" charset="0"/>
              <a:cs typeface="Segoe UI" panose="020B0502040204020203" pitchFamily="34" charset="0"/>
            </a:endParaRPr>
          </a:p>
        </p:txBody>
      </p:sp>
      <p:sp>
        <p:nvSpPr>
          <p:cNvPr id="46" name="3 arrow"/>
          <p:cNvSpPr/>
          <p:nvPr/>
        </p:nvSpPr>
        <p:spPr bwMode="auto">
          <a:xfrm>
            <a:off x="0" y="1413105"/>
            <a:ext cx="12192000" cy="4482124"/>
          </a:xfrm>
          <a:prstGeom prst="rect">
            <a:avLst/>
          </a:prstGeom>
          <a:solidFill>
            <a:srgbClr val="512BD4"/>
          </a:solidFill>
          <a:ln w="25400" cap="flat" cmpd="sng" algn="ctr">
            <a:noFill/>
            <a:prstDash val="solid"/>
            <a:headEnd type="none" w="med" len="med"/>
            <a:tailEnd type="none" w="med" len="med"/>
          </a:ln>
          <a:effectLst/>
        </p:spPr>
        <p:txBody>
          <a:bodyPr vert="horz" wrap="square" lIns="448212" tIns="448212" rIns="448212" bIns="403391" numCol="1" rtlCol="0" anchor="t" anchorCtr="0" compatLnSpc="1">
            <a:prstTxWarp prst="textNoShape">
              <a:avLst/>
            </a:prstTxWarp>
          </a:bodyPr>
          <a:lstStyle/>
          <a:p>
            <a:pPr marL="0" marR="0" lvl="0" indent="0" algn="l" defTabSz="895859" rtl="0" eaLnBrk="1" fontAlgn="base" latinLnBrk="0" hangingPunct="1">
              <a:lnSpc>
                <a:spcPct val="90000"/>
              </a:lnSpc>
              <a:spcBef>
                <a:spcPct val="0"/>
              </a:spcBef>
              <a:spcAft>
                <a:spcPct val="0"/>
              </a:spcAft>
              <a:buClrTx/>
              <a:buSzTx/>
              <a:buFontTx/>
              <a:buNone/>
              <a:tabLst/>
              <a:defRPr/>
            </a:pPr>
            <a:endParaRPr kumimoji="0" lang="en-US" sz="3137" b="0" i="0" u="none" strike="noStrike" kern="0" cap="none" spc="0" normalizeH="0" baseline="0" noProof="0">
              <a:ln>
                <a:noFill/>
              </a:ln>
              <a:gradFill>
                <a:gsLst>
                  <a:gs pos="9583">
                    <a:srgbClr val="FFFFFF"/>
                  </a:gs>
                  <a:gs pos="24000">
                    <a:srgbClr val="FFFFFF"/>
                  </a:gs>
                </a:gsLst>
                <a:lin ang="5400000" scaled="0"/>
              </a:gradFill>
              <a:effectLst/>
              <a:uLnTx/>
              <a:uFillTx/>
              <a:latin typeface="Segoe UI Light"/>
              <a:ea typeface="ＭＳ Ｐゴシック" charset="0"/>
              <a:cs typeface="+mn-cs"/>
            </a:endParaRPr>
          </a:p>
        </p:txBody>
      </p:sp>
      <p:cxnSp>
        <p:nvCxnSpPr>
          <p:cNvPr id="10" name="Straight Connector 9"/>
          <p:cNvCxnSpPr/>
          <p:nvPr/>
        </p:nvCxnSpPr>
        <p:spPr>
          <a:xfrm>
            <a:off x="4131440" y="1412413"/>
            <a:ext cx="0" cy="4482124"/>
          </a:xfrm>
          <a:prstGeom prst="line">
            <a:avLst/>
          </a:prstGeom>
          <a:ln w="254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8195440" y="1412413"/>
            <a:ext cx="0" cy="4482124"/>
          </a:xfrm>
          <a:prstGeom prst="line">
            <a:avLst/>
          </a:prstGeom>
          <a:ln w="254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076" y="3624900"/>
            <a:ext cx="12191377" cy="0"/>
          </a:xfrm>
          <a:prstGeom prst="line">
            <a:avLst/>
          </a:prstGeom>
          <a:ln w="254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4A757BC7-2C36-4CD8-8407-25BDC845976B}"/>
              </a:ext>
            </a:extLst>
          </p:cNvPr>
          <p:cNvGrpSpPr/>
          <p:nvPr/>
        </p:nvGrpSpPr>
        <p:grpSpPr>
          <a:xfrm>
            <a:off x="8195439" y="1383838"/>
            <a:ext cx="4146450" cy="2093358"/>
            <a:chOff x="8195439" y="1383838"/>
            <a:chExt cx="4146450" cy="2093358"/>
          </a:xfrm>
        </p:grpSpPr>
        <p:pic>
          <p:nvPicPr>
            <p:cNvPr id="9" name="Picture 8" descr="A picture containing drawing&#10;&#10;Description automatically generated">
              <a:extLst>
                <a:ext uri="{FF2B5EF4-FFF2-40B4-BE49-F238E27FC236}">
                  <a16:creationId xmlns:a16="http://schemas.microsoft.com/office/drawing/2014/main" id="{84F24BA0-986C-4E8F-BBCA-16DF3A7C18E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30833" y="2841713"/>
              <a:ext cx="597685" cy="597685"/>
            </a:xfrm>
            <a:prstGeom prst="rect">
              <a:avLst/>
            </a:prstGeom>
          </p:spPr>
        </p:pic>
        <p:grpSp>
          <p:nvGrpSpPr>
            <p:cNvPr id="14" name="Group 13"/>
            <p:cNvGrpSpPr/>
            <p:nvPr/>
          </p:nvGrpSpPr>
          <p:grpSpPr>
            <a:xfrm>
              <a:off x="8195439" y="1383838"/>
              <a:ext cx="4146450" cy="2093358"/>
              <a:chOff x="8290983" y="2124076"/>
              <a:chExt cx="5972239" cy="2135334"/>
            </a:xfrm>
          </p:grpSpPr>
          <p:sp>
            <p:nvSpPr>
              <p:cNvPr id="26" name="Rectangle 25"/>
              <p:cNvSpPr/>
              <p:nvPr/>
            </p:nvSpPr>
            <p:spPr>
              <a:xfrm>
                <a:off x="8290983" y="2124076"/>
                <a:ext cx="5972239" cy="1754245"/>
              </a:xfrm>
              <a:prstGeom prst="rect">
                <a:avLst/>
              </a:prstGeom>
            </p:spPr>
            <p:txBody>
              <a:bodyPr wrap="none" lIns="448212" tIns="448212" rIns="448212" bIns="448212">
                <a:spAutoFit/>
              </a:bodyPr>
              <a:lstStyle/>
              <a:p>
                <a:pPr marL="0" marR="0" lvl="0" indent="0" algn="l" defTabSz="1218365" rtl="0" eaLnBrk="1" fontAlgn="base" latinLnBrk="0" hangingPunct="1">
                  <a:lnSpc>
                    <a:spcPct val="90000"/>
                  </a:lnSpc>
                  <a:spcBef>
                    <a:spcPct val="0"/>
                  </a:spcBef>
                  <a:spcAft>
                    <a:spcPct val="0"/>
                  </a:spcAft>
                  <a:buClrTx/>
                  <a:buSzTx/>
                  <a:buFontTx/>
                  <a:buNone/>
                  <a:tabLst/>
                  <a:defRPr/>
                </a:pPr>
                <a:r>
                  <a:rPr kumimoji="0" lang="en-US" sz="3921" b="0" i="0" u="none" strike="noStrike" kern="0" cap="none" spc="0" normalizeH="0" baseline="0" noProof="0">
                    <a:ln>
                      <a:noFill/>
                    </a:ln>
                    <a:gradFill>
                      <a:gsLst>
                        <a:gs pos="92593">
                          <a:srgbClr val="FFFFFF"/>
                        </a:gs>
                        <a:gs pos="65741">
                          <a:srgbClr val="FFFFFF"/>
                        </a:gs>
                      </a:gsLst>
                      <a:lin ang="5400000" scaled="1"/>
                    </a:gradFill>
                    <a:effectLst/>
                    <a:uLnTx/>
                    <a:uFillTx/>
                    <a:latin typeface="Segoe UI Light"/>
                    <a:ea typeface="Segoe UI" pitchFamily="34" charset="0"/>
                    <a:cs typeface="Segoe UI" pitchFamily="34" charset="0"/>
                  </a:rPr>
                  <a:t>Top 30</a:t>
                </a:r>
              </a:p>
              <a:p>
                <a:pPr marL="0" marR="0" lvl="0" indent="0" algn="l" defTabSz="1218365" rtl="0" eaLnBrk="1" fontAlgn="base" latinLnBrk="0" hangingPunct="1">
                  <a:lnSpc>
                    <a:spcPct val="90000"/>
                  </a:lnSpc>
                  <a:spcBef>
                    <a:spcPct val="0"/>
                  </a:spcBef>
                  <a:spcAft>
                    <a:spcPct val="0"/>
                  </a:spcAft>
                  <a:buClrTx/>
                  <a:buSzTx/>
                  <a:buFontTx/>
                  <a:buNone/>
                  <a:tabLst/>
                  <a:defRPr/>
                </a:pPr>
                <a:r>
                  <a:rPr kumimoji="0" lang="en-US" sz="1961" b="0" i="0" u="none" strike="noStrike" kern="0" cap="none" spc="0" normalizeH="0" baseline="0" noProof="0">
                    <a:ln>
                      <a:noFill/>
                    </a:ln>
                    <a:gradFill>
                      <a:gsLst>
                        <a:gs pos="92593">
                          <a:srgbClr val="FFFFFF"/>
                        </a:gs>
                        <a:gs pos="65741">
                          <a:srgbClr val="FFFFFF"/>
                        </a:gs>
                      </a:gsLst>
                      <a:lin ang="5400000" scaled="1"/>
                    </a:gradFill>
                    <a:effectLst/>
                    <a:uLnTx/>
                    <a:uFillTx/>
                    <a:latin typeface="Segoe UI"/>
                    <a:ea typeface="Segoe UI" pitchFamily="34" charset="0"/>
                    <a:cs typeface="Segoe UI" pitchFamily="34" charset="0"/>
                  </a:rPr>
                  <a:t>Highest velocity OSS projects</a:t>
                </a:r>
              </a:p>
            </p:txBody>
          </p:sp>
          <p:sp>
            <p:nvSpPr>
              <p:cNvPr id="15" name="Title 2"/>
              <p:cNvSpPr txBox="1">
                <a:spLocks/>
              </p:cNvSpPr>
              <p:nvPr/>
            </p:nvSpPr>
            <p:spPr>
              <a:xfrm>
                <a:off x="8918176" y="3713140"/>
                <a:ext cx="3571710" cy="546270"/>
              </a:xfrm>
              <a:prstGeom prst="rect">
                <a:avLst/>
              </a:prstGeom>
            </p:spPr>
            <p:txBody>
              <a:bodyPr wrap="square" lIns="0" anchor="ctr" anchorCtr="0">
                <a:spAutoFit/>
              </a:bodyPr>
              <a:lstStyle>
                <a:defPPr>
                  <a:defRPr lang="en-US"/>
                </a:defPPr>
                <a:lvl1pPr defTabSz="932597" fontAlgn="auto">
                  <a:lnSpc>
                    <a:spcPct val="90000"/>
                  </a:lnSpc>
                  <a:spcBef>
                    <a:spcPts val="0"/>
                  </a:spcBef>
                  <a:spcAft>
                    <a:spcPts val="0"/>
                  </a:spcAft>
                  <a:defRPr sz="2000" kern="0">
                    <a:gradFill>
                      <a:gsLst>
                        <a:gs pos="74074">
                          <a:schemeClr val="tx1"/>
                        </a:gs>
                        <a:gs pos="65741">
                          <a:schemeClr val="tx1"/>
                        </a:gs>
                      </a:gsLst>
                      <a:lin ang="5400000" scaled="1"/>
                    </a:gradFill>
                    <a:latin typeface="Segoe UI Semibold" panose="020B0702040204020203" pitchFamily="34" charset="0"/>
                    <a:cs typeface="Segoe UI Semibold" panose="020B0702040204020203" pitchFamily="34" charset="0"/>
                  </a:defRPr>
                </a:lvl1pPr>
              </a:lstStyle>
              <a:p>
                <a:pPr marL="0" marR="0" lvl="0" indent="0" algn="l" defTabSz="914225" rtl="0" eaLnBrk="1" fontAlgn="auto" latinLnBrk="0" hangingPunct="1">
                  <a:lnSpc>
                    <a:spcPct val="90000"/>
                  </a:lnSpc>
                  <a:spcBef>
                    <a:spcPts val="0"/>
                  </a:spcBef>
                  <a:spcAft>
                    <a:spcPts val="0"/>
                  </a:spcAft>
                  <a:buClrTx/>
                  <a:buSzTx/>
                  <a:buFontTx/>
                  <a:buNone/>
                  <a:tabLst/>
                  <a:defRPr/>
                </a:pPr>
                <a:r>
                  <a:rPr kumimoji="0" lang="en-US" sz="1600" b="0" i="0" u="none" strike="noStrike" kern="0" cap="none" spc="0" normalizeH="0" baseline="0" noProof="0">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sym typeface="Wingdings" panose="05000000000000000000" pitchFamily="2" charset="2"/>
                  </a:rPr>
                  <a:t>github.com/dotnet</a:t>
                </a:r>
                <a:br>
                  <a:rPr kumimoji="0" lang="en-US" sz="1600" b="0" i="0" u="none" strike="noStrike" kern="0" cap="none" spc="0" normalizeH="0" baseline="0" noProof="0">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sym typeface="Wingdings" panose="05000000000000000000" pitchFamily="2" charset="2"/>
                  </a:rPr>
                </a:br>
                <a:r>
                  <a:rPr kumimoji="0" lang="en-US" sz="1600" b="0" i="0" u="none" strike="noStrike" kern="0" cap="none" spc="0" normalizeH="0" baseline="0" noProof="0">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sym typeface="Wingdings" panose="05000000000000000000" pitchFamily="2" charset="2"/>
                  </a:rPr>
                  <a:t>github.com/</a:t>
                </a:r>
                <a:r>
                  <a:rPr kumimoji="0" lang="en-US" sz="1600" b="0" i="0" u="none" strike="noStrike" kern="0" cap="none" spc="0" normalizeH="0" baseline="0" noProof="0" err="1">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sym typeface="Wingdings" panose="05000000000000000000" pitchFamily="2" charset="2"/>
                  </a:rPr>
                  <a:t>aspnet</a:t>
                </a:r>
                <a:endParaRPr kumimoji="0" lang="en-US" sz="1600" b="0" i="0" u="none" strike="noStrike" kern="0" cap="none" spc="0" normalizeH="0" baseline="0" noProof="0">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sym typeface="Wingdings" panose="05000000000000000000" pitchFamily="2" charset="2"/>
                </a:endParaRPr>
              </a:p>
            </p:txBody>
          </p:sp>
        </p:grpSp>
      </p:grpSp>
      <p:grpSp>
        <p:nvGrpSpPr>
          <p:cNvPr id="20" name="Group 19"/>
          <p:cNvGrpSpPr/>
          <p:nvPr/>
        </p:nvGrpSpPr>
        <p:grpSpPr>
          <a:xfrm>
            <a:off x="8195439" y="3624902"/>
            <a:ext cx="5085279" cy="2345572"/>
            <a:chOff x="8290982" y="4410076"/>
            <a:chExt cx="5187249" cy="2392604"/>
          </a:xfrm>
        </p:grpSpPr>
        <p:sp>
          <p:nvSpPr>
            <p:cNvPr id="45" name="Rectangle 44"/>
            <p:cNvSpPr/>
            <p:nvPr/>
          </p:nvSpPr>
          <p:spPr>
            <a:xfrm>
              <a:off x="8290982" y="4410076"/>
              <a:ext cx="5187249" cy="2392604"/>
            </a:xfrm>
            <a:prstGeom prst="rect">
              <a:avLst/>
            </a:prstGeom>
          </p:spPr>
          <p:txBody>
            <a:bodyPr wrap="square" lIns="448212" tIns="448212" rIns="448212" bIns="448212">
              <a:spAutoFit/>
            </a:bodyPr>
            <a:lstStyle/>
            <a:p>
              <a:pPr marL="0" marR="0" lvl="1" indent="0" algn="l" defTabSz="1218365" rtl="0" eaLnBrk="1" fontAlgn="base" latinLnBrk="0" hangingPunct="1">
                <a:lnSpc>
                  <a:spcPct val="90000"/>
                </a:lnSpc>
                <a:spcBef>
                  <a:spcPts val="0"/>
                </a:spcBef>
                <a:spcAft>
                  <a:spcPct val="0"/>
                </a:spcAft>
                <a:buClrTx/>
                <a:buSzTx/>
                <a:buFontTx/>
                <a:buNone/>
                <a:tabLst/>
                <a:defRPr/>
              </a:pPr>
              <a:r>
                <a:rPr kumimoji="0" lang="en-US" sz="4000" b="0" i="0" u="none" strike="noStrike" kern="0" cap="none" spc="0" normalizeH="0" baseline="0" noProof="0">
                  <a:ln>
                    <a:noFill/>
                  </a:ln>
                  <a:gradFill>
                    <a:gsLst>
                      <a:gs pos="92593">
                        <a:srgbClr val="FFFFFF"/>
                      </a:gs>
                      <a:gs pos="65741">
                        <a:srgbClr val="FFFFFF"/>
                      </a:gs>
                    </a:gsLst>
                    <a:lin ang="5400000" scaled="1"/>
                  </a:gradFill>
                  <a:effectLst/>
                  <a:uLnTx/>
                  <a:uFillTx/>
                  <a:latin typeface="Segoe UI Light"/>
                  <a:ea typeface="Segoe UI" pitchFamily="34" charset="0"/>
                  <a:cs typeface="Segoe UI" pitchFamily="34" charset="0"/>
                </a:rPr>
                <a:t>40%</a:t>
              </a:r>
            </a:p>
            <a:p>
              <a:pPr marL="0" marR="0" lvl="1" indent="0" algn="l" defTabSz="1218365" rtl="0" eaLnBrk="1" fontAlgn="base" latinLnBrk="0" hangingPunct="1">
                <a:lnSpc>
                  <a:spcPct val="90000"/>
                </a:lnSpc>
                <a:spcBef>
                  <a:spcPts val="0"/>
                </a:spcBef>
                <a:spcAft>
                  <a:spcPct val="0"/>
                </a:spcAft>
                <a:buClrTx/>
                <a:buSzTx/>
                <a:buFontTx/>
                <a:buNone/>
                <a:tabLst/>
                <a:defRPr/>
              </a:pPr>
              <a:r>
                <a:rPr kumimoji="0" lang="en-US" sz="2000" b="0" i="0" u="none" strike="noStrike" kern="0" cap="none" spc="0" normalizeH="0" baseline="0" noProof="0">
                  <a:ln>
                    <a:noFill/>
                  </a:ln>
                  <a:gradFill>
                    <a:gsLst>
                      <a:gs pos="92593">
                        <a:srgbClr val="FFFFFF"/>
                      </a:gs>
                      <a:gs pos="65741">
                        <a:srgbClr val="FFFFFF"/>
                      </a:gs>
                    </a:gsLst>
                    <a:lin ang="5400000" scaled="1"/>
                  </a:gradFill>
                  <a:effectLst/>
                  <a:uLnTx/>
                  <a:uFillTx/>
                  <a:latin typeface="Segoe UI"/>
                  <a:ea typeface="Segoe UI" pitchFamily="34" charset="0"/>
                  <a:cs typeface="Segoe UI" pitchFamily="34" charset="0"/>
                </a:rPr>
                <a:t>New to .NET are students</a:t>
              </a:r>
            </a:p>
            <a:p>
              <a:pPr marL="0" marR="0" lvl="1" indent="0" algn="l" defTabSz="1218365" rtl="0" eaLnBrk="1" fontAlgn="base" latinLnBrk="0" hangingPunct="1">
                <a:lnSpc>
                  <a:spcPct val="90000"/>
                </a:lnSpc>
                <a:spcBef>
                  <a:spcPts val="0"/>
                </a:spcBef>
                <a:spcAft>
                  <a:spcPct val="0"/>
                </a:spcAft>
                <a:buClrTx/>
                <a:buSzTx/>
                <a:buFontTx/>
                <a:buNone/>
                <a:tabLst/>
                <a:defRPr/>
              </a:pPr>
              <a:endParaRPr kumimoji="0" lang="en-US" sz="4000" b="0" i="0" u="none" strike="noStrike" kern="0" cap="none" spc="0" normalizeH="0" baseline="0" noProof="0">
                <a:ln>
                  <a:noFill/>
                </a:ln>
                <a:gradFill>
                  <a:gsLst>
                    <a:gs pos="92593">
                      <a:srgbClr val="FFFFFF"/>
                    </a:gs>
                    <a:gs pos="65741">
                      <a:srgbClr val="FFFFFF"/>
                    </a:gs>
                  </a:gsLst>
                  <a:lin ang="5400000" scaled="1"/>
                </a:gradFill>
                <a:effectLst/>
                <a:uLnTx/>
                <a:uFillTx/>
                <a:latin typeface="Segoe UI Light"/>
                <a:ea typeface="Segoe UI" pitchFamily="34" charset="0"/>
                <a:cs typeface="Segoe UI" pitchFamily="34" charset="0"/>
              </a:endParaRPr>
            </a:p>
          </p:txBody>
        </p:sp>
        <p:sp>
          <p:nvSpPr>
            <p:cNvPr id="41" name="Title 2"/>
            <p:cNvSpPr txBox="1">
              <a:spLocks/>
            </p:cNvSpPr>
            <p:nvPr/>
          </p:nvSpPr>
          <p:spPr>
            <a:xfrm>
              <a:off x="8644406" y="6068687"/>
              <a:ext cx="3229470" cy="320227"/>
            </a:xfrm>
            <a:prstGeom prst="rect">
              <a:avLst/>
            </a:prstGeom>
          </p:spPr>
          <p:txBody>
            <a:bodyPr wrap="square" anchor="ctr" anchorCtr="0">
              <a:spAutoFit/>
            </a:bodyPr>
            <a:lstStyle>
              <a:defPPr>
                <a:defRPr lang="en-US"/>
              </a:defPPr>
              <a:lvl1pPr defTabSz="932597" fontAlgn="auto">
                <a:lnSpc>
                  <a:spcPct val="90000"/>
                </a:lnSpc>
                <a:spcBef>
                  <a:spcPts val="0"/>
                </a:spcBef>
                <a:spcAft>
                  <a:spcPts val="0"/>
                </a:spcAft>
                <a:defRPr sz="2000" kern="0">
                  <a:gradFill>
                    <a:gsLst>
                      <a:gs pos="74074">
                        <a:schemeClr val="tx1"/>
                      </a:gs>
                      <a:gs pos="65741">
                        <a:schemeClr val="tx1"/>
                      </a:gs>
                    </a:gsLst>
                    <a:lin ang="5400000" scaled="1"/>
                  </a:gradFill>
                  <a:latin typeface="Segoe UI Semibold" panose="020B0702040204020203" pitchFamily="34" charset="0"/>
                  <a:cs typeface="Segoe UI Semibold" panose="020B0702040204020203" pitchFamily="34" charset="0"/>
                </a:defRPr>
              </a:lvl1pPr>
            </a:lstStyle>
            <a:p>
              <a:pPr marL="0" marR="0" lvl="0" indent="0" algn="l" defTabSz="914225" rtl="0" eaLnBrk="1" fontAlgn="auto" latinLnBrk="0" hangingPunct="1">
                <a:lnSpc>
                  <a:spcPct val="90000"/>
                </a:lnSpc>
                <a:spcBef>
                  <a:spcPts val="0"/>
                </a:spcBef>
                <a:spcAft>
                  <a:spcPts val="0"/>
                </a:spcAft>
                <a:buClrTx/>
                <a:buSzTx/>
                <a:buFontTx/>
                <a:buNone/>
                <a:tabLst/>
                <a:defRPr/>
              </a:pPr>
              <a:r>
                <a:rPr kumimoji="0" lang="en-US" sz="1600" b="0" i="0" u="none" strike="noStrike" kern="0" cap="none" spc="0" normalizeH="0" baseline="0" noProof="0">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sym typeface="Wingdings" panose="05000000000000000000" pitchFamily="2" charset="2"/>
                </a:rPr>
                <a:t>dot.net download survey</a:t>
              </a:r>
            </a:p>
          </p:txBody>
        </p:sp>
      </p:grpSp>
      <p:grpSp>
        <p:nvGrpSpPr>
          <p:cNvPr id="8" name="Group 7">
            <a:extLst>
              <a:ext uri="{FF2B5EF4-FFF2-40B4-BE49-F238E27FC236}">
                <a16:creationId xmlns:a16="http://schemas.microsoft.com/office/drawing/2014/main" id="{513DB3A8-7102-4153-9CDF-1C33CC063270}"/>
              </a:ext>
            </a:extLst>
          </p:cNvPr>
          <p:cNvGrpSpPr/>
          <p:nvPr/>
        </p:nvGrpSpPr>
        <p:grpSpPr>
          <a:xfrm>
            <a:off x="4131440" y="3624899"/>
            <a:ext cx="4714439" cy="2348163"/>
            <a:chOff x="4131440" y="3624899"/>
            <a:chExt cx="4714439" cy="2348163"/>
          </a:xfrm>
        </p:grpSpPr>
        <p:pic>
          <p:nvPicPr>
            <p:cNvPr id="4" name="Graphic 3">
              <a:extLst>
                <a:ext uri="{FF2B5EF4-FFF2-40B4-BE49-F238E27FC236}">
                  <a16:creationId xmlns:a16="http://schemas.microsoft.com/office/drawing/2014/main" id="{70F50667-4557-4785-BDB5-D644B9EB83D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984759" y="5042502"/>
              <a:ext cx="1861120" cy="930560"/>
            </a:xfrm>
            <a:prstGeom prst="rect">
              <a:avLst/>
            </a:prstGeom>
          </p:spPr>
        </p:pic>
        <p:grpSp>
          <p:nvGrpSpPr>
            <p:cNvPr id="21" name="Group 20"/>
            <p:cNvGrpSpPr/>
            <p:nvPr/>
          </p:nvGrpSpPr>
          <p:grpSpPr>
            <a:xfrm>
              <a:off x="4131440" y="3624899"/>
              <a:ext cx="3259584" cy="1962611"/>
              <a:chOff x="4145491" y="4410076"/>
              <a:chExt cx="3324945" cy="2001966"/>
            </a:xfrm>
          </p:grpSpPr>
          <p:sp>
            <p:nvSpPr>
              <p:cNvPr id="50" name="Rectangle 49"/>
              <p:cNvSpPr/>
              <p:nvPr/>
            </p:nvSpPr>
            <p:spPr>
              <a:xfrm>
                <a:off x="4145491" y="4410076"/>
                <a:ext cx="3103414" cy="1754326"/>
              </a:xfrm>
              <a:prstGeom prst="rect">
                <a:avLst/>
              </a:prstGeom>
            </p:spPr>
            <p:txBody>
              <a:bodyPr wrap="none" lIns="448212" tIns="448212" rIns="448212" bIns="448212">
                <a:spAutoFit/>
              </a:bodyPr>
              <a:lstStyle/>
              <a:p>
                <a:pPr marL="0" marR="0" lvl="0" indent="0" algn="l" defTabSz="1218365" rtl="0" eaLnBrk="1" fontAlgn="base" latinLnBrk="0" hangingPunct="1">
                  <a:lnSpc>
                    <a:spcPct val="90000"/>
                  </a:lnSpc>
                  <a:spcBef>
                    <a:spcPct val="0"/>
                  </a:spcBef>
                  <a:spcAft>
                    <a:spcPct val="0"/>
                  </a:spcAft>
                  <a:buClrTx/>
                  <a:buSzTx/>
                  <a:buFontTx/>
                  <a:buNone/>
                  <a:tabLst/>
                  <a:defRPr/>
                </a:pPr>
                <a:r>
                  <a:rPr kumimoji="0" lang="en-US" sz="3921" b="0" i="0" u="none" strike="noStrike" kern="0" cap="none" spc="0" normalizeH="0" baseline="0" noProof="0">
                    <a:ln>
                      <a:noFill/>
                    </a:ln>
                    <a:gradFill>
                      <a:gsLst>
                        <a:gs pos="92593">
                          <a:srgbClr val="FFFFFF"/>
                        </a:gs>
                        <a:gs pos="65741">
                          <a:srgbClr val="FFFFFF"/>
                        </a:gs>
                      </a:gsLst>
                      <a:lin ang="5400000" scaled="1"/>
                    </a:gradFill>
                    <a:effectLst/>
                    <a:uLnTx/>
                    <a:uFillTx/>
                    <a:latin typeface="Segoe UI Light"/>
                    <a:ea typeface="Segoe UI" pitchFamily="34" charset="0"/>
                    <a:cs typeface="Segoe UI" pitchFamily="34" charset="0"/>
                  </a:rPr>
                  <a:t>7x</a:t>
                </a:r>
              </a:p>
              <a:p>
                <a:pPr marL="0" marR="0" lvl="0" indent="0" algn="l" defTabSz="1218365" rtl="0" eaLnBrk="1" fontAlgn="base" latinLnBrk="0" hangingPunct="1">
                  <a:lnSpc>
                    <a:spcPct val="90000"/>
                  </a:lnSpc>
                  <a:spcBef>
                    <a:spcPct val="0"/>
                  </a:spcBef>
                  <a:spcAft>
                    <a:spcPct val="0"/>
                  </a:spcAft>
                  <a:buClrTx/>
                  <a:buSzTx/>
                  <a:buFontTx/>
                  <a:buNone/>
                  <a:tabLst/>
                  <a:defRPr/>
                </a:pPr>
                <a:r>
                  <a:rPr kumimoji="0" lang="en-US" sz="1961" b="0" i="0" u="none" strike="noStrike" kern="0" cap="none" spc="0" normalizeH="0" baseline="0" noProof="0">
                    <a:ln>
                      <a:noFill/>
                    </a:ln>
                    <a:gradFill>
                      <a:gsLst>
                        <a:gs pos="92593">
                          <a:srgbClr val="FFFFFF"/>
                        </a:gs>
                        <a:gs pos="65741">
                          <a:srgbClr val="FFFFFF"/>
                        </a:gs>
                      </a:gsLst>
                      <a:lin ang="5400000" scaled="1"/>
                    </a:gradFill>
                    <a:effectLst/>
                    <a:uLnTx/>
                    <a:uFillTx/>
                    <a:latin typeface="Segoe UI"/>
                    <a:ea typeface="Segoe UI" pitchFamily="34" charset="0"/>
                    <a:cs typeface="Segoe UI" pitchFamily="34" charset="0"/>
                  </a:rPr>
                  <a:t>Faster than Node.js</a:t>
                </a:r>
              </a:p>
            </p:txBody>
          </p:sp>
          <p:sp>
            <p:nvSpPr>
              <p:cNvPr id="37" name="Rectangle 36"/>
              <p:cNvSpPr/>
              <p:nvPr/>
            </p:nvSpPr>
            <p:spPr>
              <a:xfrm>
                <a:off x="4468160" y="6035304"/>
                <a:ext cx="3002276" cy="376738"/>
              </a:xfrm>
              <a:prstGeom prst="rect">
                <a:avLst/>
              </a:prstGeom>
            </p:spPr>
            <p:txBody>
              <a:bodyPr wrap="square" anchor="ctr" anchorCtr="0">
                <a:spAutoFit/>
              </a:bodyPr>
              <a:lstStyle/>
              <a:p>
                <a:pPr marL="0" marR="0" lvl="0" indent="0" algn="l" defTabSz="914225" rtl="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rPr>
                  <a:t>ASP.NET Core</a:t>
                </a:r>
              </a:p>
            </p:txBody>
          </p:sp>
        </p:grpSp>
      </p:grpSp>
      <p:grpSp>
        <p:nvGrpSpPr>
          <p:cNvPr id="22" name="Group 21"/>
          <p:cNvGrpSpPr/>
          <p:nvPr/>
        </p:nvGrpSpPr>
        <p:grpSpPr>
          <a:xfrm>
            <a:off x="67440" y="3624900"/>
            <a:ext cx="3632687" cy="1931340"/>
            <a:chOff x="-1" y="4410076"/>
            <a:chExt cx="3705529" cy="1970067"/>
          </a:xfrm>
        </p:grpSpPr>
        <p:sp>
          <p:nvSpPr>
            <p:cNvPr id="43" name="Rectangle 42"/>
            <p:cNvSpPr/>
            <p:nvPr/>
          </p:nvSpPr>
          <p:spPr>
            <a:xfrm>
              <a:off x="-1" y="4410076"/>
              <a:ext cx="3271398" cy="1754245"/>
            </a:xfrm>
            <a:prstGeom prst="rect">
              <a:avLst/>
            </a:prstGeom>
          </p:spPr>
          <p:txBody>
            <a:bodyPr wrap="none" lIns="448212" tIns="448212" rIns="448212" bIns="448212">
              <a:spAutoFit/>
            </a:bodyPr>
            <a:lstStyle/>
            <a:p>
              <a:pPr marL="0" marR="0" lvl="0" indent="0" algn="l" defTabSz="1218365" rtl="0" eaLnBrk="1" fontAlgn="base" latinLnBrk="0" hangingPunct="1">
                <a:lnSpc>
                  <a:spcPct val="90000"/>
                </a:lnSpc>
                <a:spcBef>
                  <a:spcPct val="0"/>
                </a:spcBef>
                <a:spcAft>
                  <a:spcPct val="0"/>
                </a:spcAft>
                <a:buClrTx/>
                <a:buSzTx/>
                <a:buFontTx/>
                <a:buNone/>
                <a:tabLst/>
                <a:defRPr/>
              </a:pPr>
              <a:r>
                <a:rPr kumimoji="0" lang="en-US" sz="3921" b="0" i="0" u="none" strike="noStrike" kern="0" cap="none" spc="0" normalizeH="0" baseline="0" noProof="0">
                  <a:ln>
                    <a:noFill/>
                  </a:ln>
                  <a:gradFill>
                    <a:gsLst>
                      <a:gs pos="92593">
                        <a:srgbClr val="FFFFFF"/>
                      </a:gs>
                      <a:gs pos="65741">
                        <a:srgbClr val="FFFFFF"/>
                      </a:gs>
                    </a:gsLst>
                    <a:lin ang="5400000" scaled="1"/>
                  </a:gradFill>
                  <a:effectLst/>
                  <a:uLnTx/>
                  <a:uFillTx/>
                  <a:latin typeface="Segoe UI Light"/>
                  <a:ea typeface="Segoe UI" pitchFamily="34" charset="0"/>
                  <a:cs typeface="Segoe UI" pitchFamily="34" charset="0"/>
                </a:rPr>
                <a:t>Top 5</a:t>
              </a:r>
            </a:p>
            <a:p>
              <a:pPr marL="0" marR="0" lvl="0" indent="0" algn="l" defTabSz="1218365" rtl="0" eaLnBrk="1" fontAlgn="base" latinLnBrk="0" hangingPunct="1">
                <a:lnSpc>
                  <a:spcPct val="90000"/>
                </a:lnSpc>
                <a:spcBef>
                  <a:spcPct val="0"/>
                </a:spcBef>
                <a:spcAft>
                  <a:spcPct val="0"/>
                </a:spcAft>
                <a:buClrTx/>
                <a:buSzTx/>
                <a:buFontTx/>
                <a:buNone/>
                <a:tabLst/>
                <a:defRPr/>
              </a:pPr>
              <a:r>
                <a:rPr kumimoji="0" lang="en-US" sz="1961" b="0" i="0" u="none" strike="noStrike" kern="0" cap="none" spc="0" normalizeH="0" baseline="0" noProof="0">
                  <a:ln>
                    <a:noFill/>
                  </a:ln>
                  <a:gradFill>
                    <a:gsLst>
                      <a:gs pos="92593">
                        <a:srgbClr val="FFFFFF"/>
                      </a:gs>
                      <a:gs pos="65741">
                        <a:srgbClr val="FFFFFF"/>
                      </a:gs>
                    </a:gsLst>
                    <a:lin ang="5400000" scaled="1"/>
                  </a:gradFill>
                  <a:effectLst/>
                  <a:uLnTx/>
                  <a:uFillTx/>
                  <a:latin typeface="Segoe UI"/>
                  <a:ea typeface="Segoe UI" pitchFamily="34" charset="0"/>
                  <a:cs typeface="Segoe UI" pitchFamily="34" charset="0"/>
                </a:rPr>
                <a:t>Language on GitHub</a:t>
              </a:r>
            </a:p>
          </p:txBody>
        </p:sp>
        <p:sp>
          <p:nvSpPr>
            <p:cNvPr id="47" name="Title 2"/>
            <p:cNvSpPr txBox="1">
              <a:spLocks/>
            </p:cNvSpPr>
            <p:nvPr/>
          </p:nvSpPr>
          <p:spPr>
            <a:xfrm>
              <a:off x="383091" y="5897465"/>
              <a:ext cx="2205535" cy="433249"/>
            </a:xfrm>
            <a:prstGeom prst="rect">
              <a:avLst/>
            </a:prstGeom>
          </p:spPr>
          <p:txBody>
            <a:bodyPr wrap="square" anchor="ctr" anchorCtr="0">
              <a:spAutoFit/>
            </a:bodyPr>
            <a:lstStyle>
              <a:defPPr>
                <a:defRPr lang="en-US"/>
              </a:defPPr>
              <a:lvl1pPr defTabSz="932597" fontAlgn="auto">
                <a:lnSpc>
                  <a:spcPct val="90000"/>
                </a:lnSpc>
                <a:spcBef>
                  <a:spcPts val="0"/>
                </a:spcBef>
                <a:spcAft>
                  <a:spcPts val="0"/>
                </a:spcAft>
                <a:defRPr sz="2000" kern="0">
                  <a:gradFill>
                    <a:gsLst>
                      <a:gs pos="74074">
                        <a:schemeClr val="tx1"/>
                      </a:gs>
                      <a:gs pos="65741">
                        <a:schemeClr val="tx1"/>
                      </a:gs>
                    </a:gsLst>
                    <a:lin ang="5400000" scaled="1"/>
                  </a:gradFill>
                  <a:latin typeface="Segoe UI Semibold" panose="020B0702040204020203" pitchFamily="34" charset="0"/>
                  <a:cs typeface="Segoe UI Semibold" panose="020B0702040204020203" pitchFamily="34" charset="0"/>
                </a:defRPr>
              </a:lvl1pPr>
            </a:lstStyle>
            <a:p>
              <a:pPr marL="0" marR="0" lvl="0" indent="0" algn="l" defTabSz="914225" rtl="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sym typeface="Wingdings" panose="05000000000000000000" pitchFamily="2" charset="2"/>
                </a:rPr>
                <a:t>C#</a:t>
              </a:r>
            </a:p>
          </p:txBody>
        </p:sp>
        <p:pic>
          <p:nvPicPr>
            <p:cNvPr id="2050" name="Picture 2" descr="https://cdn4.iconfinder.com/data/icons/iconsimple-logotypes/512/github-256.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103413" y="5778028"/>
              <a:ext cx="602115" cy="60211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a:extLst>
              <a:ext uri="{FF2B5EF4-FFF2-40B4-BE49-F238E27FC236}">
                <a16:creationId xmlns:a16="http://schemas.microsoft.com/office/drawing/2014/main" id="{422F95D6-AA50-4D7A-8618-30E3B48E793D}"/>
              </a:ext>
            </a:extLst>
          </p:cNvPr>
          <p:cNvGrpSpPr/>
          <p:nvPr/>
        </p:nvGrpSpPr>
        <p:grpSpPr>
          <a:xfrm>
            <a:off x="4131438" y="1383838"/>
            <a:ext cx="4046789" cy="2052887"/>
            <a:chOff x="4131438" y="1383838"/>
            <a:chExt cx="4046789" cy="2052887"/>
          </a:xfrm>
        </p:grpSpPr>
        <p:sp>
          <p:nvSpPr>
            <p:cNvPr id="44" name="Rectangle 43"/>
            <p:cNvSpPr/>
            <p:nvPr/>
          </p:nvSpPr>
          <p:spPr>
            <a:xfrm>
              <a:off x="4131438" y="1383838"/>
              <a:ext cx="4046789" cy="1991309"/>
            </a:xfrm>
            <a:prstGeom prst="rect">
              <a:avLst/>
            </a:prstGeom>
          </p:spPr>
          <p:txBody>
            <a:bodyPr wrap="square" lIns="448212" tIns="448212" rIns="448212" bIns="448212">
              <a:spAutoFit/>
            </a:bodyPr>
            <a:lstStyle/>
            <a:p>
              <a:pPr marL="0" marR="0" lvl="0" indent="0" algn="l" defTabSz="1218365" rtl="0" eaLnBrk="1" fontAlgn="base" latinLnBrk="0" hangingPunct="1">
                <a:lnSpc>
                  <a:spcPct val="90000"/>
                </a:lnSpc>
                <a:spcBef>
                  <a:spcPct val="0"/>
                </a:spcBef>
                <a:spcAft>
                  <a:spcPct val="0"/>
                </a:spcAft>
                <a:buClrTx/>
                <a:buSzTx/>
                <a:buFontTx/>
                <a:buNone/>
                <a:tabLst/>
                <a:defRPr/>
              </a:pPr>
              <a:r>
                <a:rPr kumimoji="0" lang="en-US" sz="3921" b="0" i="0" u="none" strike="noStrike" kern="0" cap="none" spc="0" normalizeH="0" baseline="0" noProof="0">
                  <a:ln>
                    <a:noFill/>
                  </a:ln>
                  <a:gradFill>
                    <a:gsLst>
                      <a:gs pos="92593">
                        <a:srgbClr val="FFFFFF"/>
                      </a:gs>
                      <a:gs pos="65741">
                        <a:srgbClr val="FFFFFF"/>
                      </a:gs>
                    </a:gsLst>
                    <a:lin ang="5400000" scaled="1"/>
                  </a:gradFill>
                  <a:effectLst/>
                  <a:uLnTx/>
                  <a:uFillTx/>
                  <a:latin typeface="Segoe UI Light"/>
                  <a:ea typeface="Segoe UI" pitchFamily="34" charset="0"/>
                  <a:cs typeface="Segoe UI" pitchFamily="34" charset="0"/>
                </a:rPr>
                <a:t>#1 Most Loved </a:t>
              </a:r>
            </a:p>
            <a:p>
              <a:pPr marL="0" marR="0" lvl="0" indent="0" algn="l" defTabSz="1218365" rtl="0" eaLnBrk="1" fontAlgn="base" latinLnBrk="0" hangingPunct="1">
                <a:lnSpc>
                  <a:spcPct val="90000"/>
                </a:lnSpc>
                <a:spcBef>
                  <a:spcPct val="0"/>
                </a:spcBef>
                <a:spcAft>
                  <a:spcPct val="0"/>
                </a:spcAft>
                <a:buClrTx/>
                <a:buSzTx/>
                <a:buFontTx/>
                <a:buNone/>
                <a:tabLst/>
                <a:defRPr/>
              </a:pPr>
              <a:r>
                <a:rPr kumimoji="0" lang="en-US" sz="1961" b="0" i="0" u="none" strike="noStrike" kern="0" cap="none" spc="0" normalizeH="0" baseline="0" noProof="0">
                  <a:ln>
                    <a:noFill/>
                  </a:ln>
                  <a:gradFill>
                    <a:gsLst>
                      <a:gs pos="92593">
                        <a:srgbClr val="FFFFFF"/>
                      </a:gs>
                      <a:gs pos="65741">
                        <a:srgbClr val="FFFFFF"/>
                      </a:gs>
                    </a:gsLst>
                    <a:lin ang="5400000" scaled="1"/>
                  </a:gradFill>
                  <a:effectLst/>
                  <a:uLnTx/>
                  <a:uFillTx/>
                  <a:latin typeface="Segoe UI"/>
                  <a:ea typeface="Segoe UI" pitchFamily="34" charset="0"/>
                  <a:cs typeface="Segoe UI" pitchFamily="34" charset="0"/>
                </a:rPr>
                <a:t>Framework (2019 &amp; 2020)</a:t>
              </a:r>
            </a:p>
            <a:p>
              <a:pPr marL="0" marR="0" lvl="0" indent="0" algn="l" defTabSz="1218365" rtl="0" eaLnBrk="1" fontAlgn="base" latinLnBrk="0" hangingPunct="1">
                <a:lnSpc>
                  <a:spcPct val="90000"/>
                </a:lnSpc>
                <a:spcBef>
                  <a:spcPct val="0"/>
                </a:spcBef>
                <a:spcAft>
                  <a:spcPct val="0"/>
                </a:spcAft>
                <a:buClrTx/>
                <a:buSzTx/>
                <a:buFontTx/>
                <a:buNone/>
                <a:tabLst/>
                <a:defRPr/>
              </a:pPr>
              <a:endParaRPr kumimoji="0" lang="en-US" sz="1961" b="0" i="0" u="none" strike="noStrike" kern="0" cap="none" spc="0" normalizeH="0" baseline="0" noProof="0">
                <a:ln>
                  <a:noFill/>
                </a:ln>
                <a:gradFill>
                  <a:gsLst>
                    <a:gs pos="92593">
                      <a:srgbClr val="FFFFFF"/>
                    </a:gs>
                    <a:gs pos="65741">
                      <a:srgbClr val="FFFFFF"/>
                    </a:gs>
                  </a:gsLst>
                  <a:lin ang="5400000" scaled="1"/>
                </a:gradFill>
                <a:effectLst/>
                <a:uLnTx/>
                <a:uFillTx/>
                <a:latin typeface="Segoe UI"/>
                <a:ea typeface="Segoe UI" pitchFamily="34" charset="0"/>
                <a:cs typeface="Segoe UI" pitchFamily="34" charset="0"/>
              </a:endParaRPr>
            </a:p>
          </p:txBody>
        </p:sp>
        <p:pic>
          <p:nvPicPr>
            <p:cNvPr id="5" name="Graphic 4">
              <a:extLst>
                <a:ext uri="{FF2B5EF4-FFF2-40B4-BE49-F238E27FC236}">
                  <a16:creationId xmlns:a16="http://schemas.microsoft.com/office/drawing/2014/main" id="{61684C3F-D6D8-4EA2-B9D8-CFB8D9A6203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337576" y="2982135"/>
              <a:ext cx="1787009" cy="454590"/>
            </a:xfrm>
            <a:prstGeom prst="rect">
              <a:avLst/>
            </a:prstGeom>
          </p:spPr>
        </p:pic>
        <p:sp>
          <p:nvSpPr>
            <p:cNvPr id="31" name="Rectangle 30">
              <a:extLst>
                <a:ext uri="{FF2B5EF4-FFF2-40B4-BE49-F238E27FC236}">
                  <a16:creationId xmlns:a16="http://schemas.microsoft.com/office/drawing/2014/main" id="{BAEE2FDF-3580-4224-A34B-7A964A030B61}"/>
                </a:ext>
              </a:extLst>
            </p:cNvPr>
            <p:cNvSpPr/>
            <p:nvPr/>
          </p:nvSpPr>
          <p:spPr>
            <a:xfrm>
              <a:off x="4454501" y="3061709"/>
              <a:ext cx="2943258" cy="369332"/>
            </a:xfrm>
            <a:prstGeom prst="rect">
              <a:avLst/>
            </a:prstGeom>
          </p:spPr>
          <p:txBody>
            <a:bodyPr wrap="square" anchor="ctr" anchorCtr="0">
              <a:spAutoFit/>
            </a:bodyPr>
            <a:lstStyle/>
            <a:p>
              <a:pPr marL="0" marR="0" lvl="0" indent="0" algn="l" defTabSz="914225" rtl="0"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rPr>
                <a:t>.NET Core</a:t>
              </a:r>
            </a:p>
          </p:txBody>
        </p:sp>
      </p:grpSp>
      <p:grpSp>
        <p:nvGrpSpPr>
          <p:cNvPr id="2" name="Group 1">
            <a:extLst>
              <a:ext uri="{FF2B5EF4-FFF2-40B4-BE49-F238E27FC236}">
                <a16:creationId xmlns:a16="http://schemas.microsoft.com/office/drawing/2014/main" id="{1215C549-38C8-4AF4-AA7E-EF31AA394067}"/>
              </a:ext>
            </a:extLst>
          </p:cNvPr>
          <p:cNvGrpSpPr/>
          <p:nvPr/>
        </p:nvGrpSpPr>
        <p:grpSpPr>
          <a:xfrm>
            <a:off x="67439" y="1383838"/>
            <a:ext cx="4047102" cy="2019503"/>
            <a:chOff x="67439" y="1383838"/>
            <a:chExt cx="4047102" cy="2019503"/>
          </a:xfrm>
        </p:grpSpPr>
        <p:sp>
          <p:nvSpPr>
            <p:cNvPr id="24" name="Rectangle 23"/>
            <p:cNvSpPr/>
            <p:nvPr/>
          </p:nvSpPr>
          <p:spPr>
            <a:xfrm>
              <a:off x="67439" y="1383838"/>
              <a:ext cx="4047102" cy="1719760"/>
            </a:xfrm>
            <a:prstGeom prst="rect">
              <a:avLst/>
            </a:prstGeom>
          </p:spPr>
          <p:txBody>
            <a:bodyPr wrap="square" lIns="448212" tIns="448212" rIns="448212" bIns="448212">
              <a:spAutoFit/>
            </a:bodyPr>
            <a:lstStyle/>
            <a:p>
              <a:pPr marL="0" marR="0" lvl="0" indent="0" algn="l" defTabSz="1218365" rtl="0" eaLnBrk="1" fontAlgn="base" latinLnBrk="0" hangingPunct="1">
                <a:lnSpc>
                  <a:spcPct val="90000"/>
                </a:lnSpc>
                <a:spcBef>
                  <a:spcPct val="0"/>
                </a:spcBef>
                <a:spcAft>
                  <a:spcPct val="0"/>
                </a:spcAft>
                <a:buClrTx/>
                <a:buSzTx/>
                <a:buFontTx/>
                <a:buNone/>
                <a:tabLst/>
                <a:defRPr/>
              </a:pPr>
              <a:r>
                <a:rPr kumimoji="0" lang="en-US" sz="3921" b="0" i="0" u="none" strike="noStrike" kern="0" cap="none" spc="0" normalizeH="0" baseline="0" noProof="0">
                  <a:ln>
                    <a:noFill/>
                  </a:ln>
                  <a:gradFill>
                    <a:gsLst>
                      <a:gs pos="92593">
                        <a:srgbClr val="FFFFFF"/>
                      </a:gs>
                      <a:gs pos="65741">
                        <a:srgbClr val="FFFFFF"/>
                      </a:gs>
                    </a:gsLst>
                    <a:lin ang="5400000" scaled="1"/>
                  </a:gradFill>
                  <a:effectLst/>
                  <a:uLnTx/>
                  <a:uFillTx/>
                  <a:latin typeface="Segoe UI Light"/>
                  <a:ea typeface="Segoe UI" pitchFamily="34" charset="0"/>
                  <a:cs typeface="Segoe UI" pitchFamily="34" charset="0"/>
                </a:rPr>
                <a:t>&gt;1.5M</a:t>
              </a:r>
              <a:br>
                <a:rPr kumimoji="0" lang="en-US" sz="3921" b="0" i="0" u="none" strike="noStrike" kern="0" cap="none" spc="0" normalizeH="0" baseline="0" noProof="0">
                  <a:ln>
                    <a:noFill/>
                  </a:ln>
                  <a:gradFill>
                    <a:gsLst>
                      <a:gs pos="92593">
                        <a:srgbClr val="FFFFFF"/>
                      </a:gs>
                      <a:gs pos="65741">
                        <a:srgbClr val="FFFFFF"/>
                      </a:gs>
                    </a:gsLst>
                    <a:lin ang="5400000" scaled="1"/>
                  </a:gradFill>
                  <a:effectLst/>
                  <a:uLnTx/>
                  <a:uFillTx/>
                  <a:latin typeface="Segoe UI Light"/>
                  <a:ea typeface="Segoe UI" pitchFamily="34" charset="0"/>
                  <a:cs typeface="Segoe UI" pitchFamily="34" charset="0"/>
                </a:rPr>
              </a:br>
              <a:r>
                <a:rPr kumimoji="0" lang="en-US" sz="1961" b="0" i="0" u="none" strike="noStrike" kern="0" cap="none" spc="0" normalizeH="0" baseline="0" noProof="0">
                  <a:ln>
                    <a:noFill/>
                  </a:ln>
                  <a:gradFill>
                    <a:gsLst>
                      <a:gs pos="92593">
                        <a:srgbClr val="FFFFFF"/>
                      </a:gs>
                      <a:gs pos="65741">
                        <a:srgbClr val="FFFFFF"/>
                      </a:gs>
                    </a:gsLst>
                    <a:lin ang="5400000" scaled="1"/>
                  </a:gradFill>
                  <a:effectLst/>
                  <a:uLnTx/>
                  <a:uFillTx/>
                  <a:latin typeface="Segoe UI"/>
                  <a:ea typeface="Segoe UI" pitchFamily="34" charset="0"/>
                  <a:cs typeface="Segoe UI" pitchFamily="34" charset="0"/>
                </a:rPr>
                <a:t>.NET Core developers</a:t>
              </a:r>
            </a:p>
          </p:txBody>
        </p:sp>
        <p:sp>
          <p:nvSpPr>
            <p:cNvPr id="33" name="Title 2">
              <a:extLst>
                <a:ext uri="{FF2B5EF4-FFF2-40B4-BE49-F238E27FC236}">
                  <a16:creationId xmlns:a16="http://schemas.microsoft.com/office/drawing/2014/main" id="{36E08231-830E-420C-A2C9-3809D53ED005}"/>
                </a:ext>
              </a:extLst>
            </p:cNvPr>
            <p:cNvSpPr txBox="1">
              <a:spLocks/>
            </p:cNvSpPr>
            <p:nvPr/>
          </p:nvSpPr>
          <p:spPr>
            <a:xfrm>
              <a:off x="468630" y="3089409"/>
              <a:ext cx="3165986" cy="313932"/>
            </a:xfrm>
            <a:prstGeom prst="rect">
              <a:avLst/>
            </a:prstGeom>
          </p:spPr>
          <p:txBody>
            <a:bodyPr wrap="square" anchor="ctr" anchorCtr="0">
              <a:spAutoFit/>
            </a:bodyPr>
            <a:lstStyle>
              <a:defPPr>
                <a:defRPr lang="en-US"/>
              </a:defPPr>
              <a:lvl1pPr defTabSz="932597" fontAlgn="auto">
                <a:lnSpc>
                  <a:spcPct val="90000"/>
                </a:lnSpc>
                <a:spcBef>
                  <a:spcPts val="0"/>
                </a:spcBef>
                <a:spcAft>
                  <a:spcPts val="0"/>
                </a:spcAft>
                <a:defRPr sz="2000" kern="0">
                  <a:gradFill>
                    <a:gsLst>
                      <a:gs pos="74074">
                        <a:schemeClr val="tx1"/>
                      </a:gs>
                      <a:gs pos="65741">
                        <a:schemeClr val="tx1"/>
                      </a:gs>
                    </a:gsLst>
                    <a:lin ang="5400000" scaled="1"/>
                  </a:gradFill>
                  <a:latin typeface="Segoe UI Semibold" panose="020B0702040204020203" pitchFamily="34" charset="0"/>
                  <a:cs typeface="Segoe UI Semibold" panose="020B0702040204020203" pitchFamily="34" charset="0"/>
                </a:defRPr>
              </a:lvl1pPr>
            </a:lstStyle>
            <a:p>
              <a:pPr marL="0" marR="0" lvl="0" indent="0" algn="l" defTabSz="914225" rtl="0" eaLnBrk="1" fontAlgn="auto" latinLnBrk="0" hangingPunct="1">
                <a:lnSpc>
                  <a:spcPct val="90000"/>
                </a:lnSpc>
                <a:spcBef>
                  <a:spcPts val="0"/>
                </a:spcBef>
                <a:spcAft>
                  <a:spcPts val="0"/>
                </a:spcAft>
                <a:buClrTx/>
                <a:buSzTx/>
                <a:buFontTx/>
                <a:buNone/>
                <a:tabLst/>
                <a:defRPr/>
              </a:pPr>
              <a:r>
                <a:rPr kumimoji="0" lang="en-US" sz="1600" b="0" i="0" u="none" strike="noStrike" kern="0" cap="none" spc="0" normalizeH="0" baseline="0" noProof="0">
                  <a:ln>
                    <a:noFill/>
                  </a:ln>
                  <a:gradFill>
                    <a:gsLst>
                      <a:gs pos="74074">
                        <a:srgbClr val="FFFFFF"/>
                      </a:gs>
                      <a:gs pos="65741">
                        <a:srgbClr val="FFFFFF"/>
                      </a:gs>
                    </a:gsLst>
                    <a:lin ang="5400000" scaled="1"/>
                  </a:gradFill>
                  <a:effectLst/>
                  <a:uLnTx/>
                  <a:uFillTx/>
                  <a:latin typeface="Segoe UI Semibold" panose="020B0702040204020203" pitchFamily="34" charset="0"/>
                  <a:ea typeface="ＭＳ Ｐゴシック" charset="0"/>
                  <a:cs typeface="Segoe UI Semibold" panose="020B0702040204020203" pitchFamily="34" charset="0"/>
                  <a:sym typeface="Wingdings" panose="05000000000000000000" pitchFamily="2" charset="2"/>
                </a:rPr>
                <a:t>in Visual Studio</a:t>
              </a:r>
            </a:p>
          </p:txBody>
        </p:sp>
      </p:grpSp>
      <p:sp>
        <p:nvSpPr>
          <p:cNvPr id="6" name="Rectangle 5">
            <a:extLst>
              <a:ext uri="{FF2B5EF4-FFF2-40B4-BE49-F238E27FC236}">
                <a16:creationId xmlns:a16="http://schemas.microsoft.com/office/drawing/2014/main" id="{1025DCB2-A727-48F7-894A-8CF40E2F0840}"/>
              </a:ext>
            </a:extLst>
          </p:cNvPr>
          <p:cNvSpPr/>
          <p:nvPr/>
        </p:nvSpPr>
        <p:spPr bwMode="auto">
          <a:xfrm>
            <a:off x="4040777" y="6217920"/>
            <a:ext cx="3918857" cy="40589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 name="Rectangle 11">
            <a:extLst>
              <a:ext uri="{FF2B5EF4-FFF2-40B4-BE49-F238E27FC236}">
                <a16:creationId xmlns:a16="http://schemas.microsoft.com/office/drawing/2014/main" id="{AD7D460B-27FF-412A-96FD-CBAF1584D26D}"/>
              </a:ext>
            </a:extLst>
          </p:cNvPr>
          <p:cNvSpPr/>
          <p:nvPr/>
        </p:nvSpPr>
        <p:spPr>
          <a:xfrm>
            <a:off x="272700" y="6001032"/>
            <a:ext cx="11058133" cy="830997"/>
          </a:xfrm>
          <a:prstGeom prst="rect">
            <a:avLst/>
          </a:prstGeom>
        </p:spPr>
        <p:txBody>
          <a:bodyPr wrap="square">
            <a:spAutoFit/>
          </a:bodyPr>
          <a:lstStyle/>
          <a:p>
            <a:r>
              <a:rPr lang="en-US" sz="1200">
                <a:solidFill>
                  <a:schemeClr val="accent6"/>
                </a:solidFill>
                <a:hlinkClick r:id="rId9">
                  <a:extLst>
                    <a:ext uri="{A12FA001-AC4F-418D-AE19-62706E023703}">
                      <ahyp:hlinkClr xmlns:ahyp="http://schemas.microsoft.com/office/drawing/2018/hyperlinkcolor" val="tx"/>
                    </a:ext>
                  </a:extLst>
                </a:hlinkClick>
              </a:rPr>
              <a:t>insights.stackoverflow.com/survey/2019#most-loved-dreaded-and-wanted</a:t>
            </a:r>
            <a:r>
              <a:rPr lang="en-US" sz="1200">
                <a:solidFill>
                  <a:schemeClr val="accent6"/>
                </a:solidFill>
              </a:rPr>
              <a:t>  &amp; </a:t>
            </a:r>
            <a:r>
              <a:rPr lang="en-US" sz="1200">
                <a:solidFill>
                  <a:schemeClr val="accent6"/>
                </a:solidFill>
                <a:hlinkClick r:id="rId10">
                  <a:extLst>
                    <a:ext uri="{A12FA001-AC4F-418D-AE19-62706E023703}">
                      <ahyp:hlinkClr xmlns:ahyp="http://schemas.microsoft.com/office/drawing/2018/hyperlinkcolor" val="tx"/>
                    </a:ext>
                  </a:extLst>
                </a:hlinkClick>
              </a:rPr>
              <a:t>insights.stackoverflow.com/survey/2020#most-loved-dreaded-and-wanted</a:t>
            </a:r>
            <a:r>
              <a:rPr lang="en-US" sz="1200">
                <a:solidFill>
                  <a:schemeClr val="accent6"/>
                </a:solidFill>
              </a:rPr>
              <a:t> </a:t>
            </a:r>
          </a:p>
          <a:p>
            <a:r>
              <a:rPr lang="en-US" sz="1200">
                <a:solidFill>
                  <a:schemeClr val="accent6"/>
                </a:solidFill>
                <a:hlinkClick r:id="rId11">
                  <a:extLst>
                    <a:ext uri="{A12FA001-AC4F-418D-AE19-62706E023703}">
                      <ahyp:hlinkClr xmlns:ahyp="http://schemas.microsoft.com/office/drawing/2018/hyperlinkcolor" val="tx"/>
                    </a:ext>
                  </a:extLst>
                </a:hlinkClick>
              </a:rPr>
              <a:t>github.com/</a:t>
            </a:r>
            <a:r>
              <a:rPr lang="en-US" sz="1200" err="1">
                <a:solidFill>
                  <a:schemeClr val="accent6"/>
                </a:solidFill>
                <a:hlinkClick r:id="rId11">
                  <a:extLst>
                    <a:ext uri="{A12FA001-AC4F-418D-AE19-62706E023703}">
                      <ahyp:hlinkClr xmlns:ahyp="http://schemas.microsoft.com/office/drawing/2018/hyperlinkcolor" val="tx"/>
                    </a:ext>
                  </a:extLst>
                </a:hlinkClick>
              </a:rPr>
              <a:t>cncf</a:t>
            </a:r>
            <a:r>
              <a:rPr lang="en-US" sz="1200">
                <a:solidFill>
                  <a:schemeClr val="accent6"/>
                </a:solidFill>
                <a:hlinkClick r:id="rId11">
                  <a:extLst>
                    <a:ext uri="{A12FA001-AC4F-418D-AE19-62706E023703}">
                      <ahyp:hlinkClr xmlns:ahyp="http://schemas.microsoft.com/office/drawing/2018/hyperlinkcolor" val="tx"/>
                    </a:ext>
                  </a:extLst>
                </a:hlinkClick>
              </a:rPr>
              <a:t>/velocity/</a:t>
            </a:r>
            <a:r>
              <a:rPr lang="en-US" sz="1200">
                <a:solidFill>
                  <a:schemeClr val="accent6"/>
                </a:solidFill>
              </a:rPr>
              <a:t>  </a:t>
            </a:r>
          </a:p>
          <a:p>
            <a:r>
              <a:rPr lang="en-US" sz="1200">
                <a:solidFill>
                  <a:schemeClr val="accent6"/>
                </a:solidFill>
                <a:hlinkClick r:id="rId12">
                  <a:extLst>
                    <a:ext uri="{A12FA001-AC4F-418D-AE19-62706E023703}">
                      <ahyp:hlinkClr xmlns:ahyp="http://schemas.microsoft.com/office/drawing/2018/hyperlinkcolor" val="tx"/>
                    </a:ext>
                  </a:extLst>
                </a:hlinkClick>
              </a:rPr>
              <a:t>octoverse.github.com/</a:t>
            </a:r>
            <a:r>
              <a:rPr lang="en-US" sz="1200">
                <a:solidFill>
                  <a:schemeClr val="accent6"/>
                </a:solidFill>
              </a:rPr>
              <a:t> </a:t>
            </a:r>
          </a:p>
          <a:p>
            <a:r>
              <a:rPr lang="en-US" sz="1200">
                <a:solidFill>
                  <a:schemeClr val="accent6"/>
                </a:solidFill>
                <a:hlinkClick r:id="rId13">
                  <a:extLst>
                    <a:ext uri="{A12FA001-AC4F-418D-AE19-62706E023703}">
                      <ahyp:hlinkClr xmlns:ahyp="http://schemas.microsoft.com/office/drawing/2018/hyperlinkcolor" val="tx"/>
                    </a:ext>
                  </a:extLst>
                </a:hlinkClick>
              </a:rPr>
              <a:t>www.techempower.com/benchmarks/#section=data-r18&amp;hw=ph&amp;test=plaintext</a:t>
            </a:r>
            <a:r>
              <a:rPr lang="en-US" sz="1200">
                <a:solidFill>
                  <a:schemeClr val="accent6"/>
                </a:solidFill>
              </a:rPr>
              <a:t>  </a:t>
            </a:r>
          </a:p>
        </p:txBody>
      </p:sp>
    </p:spTree>
    <p:extLst>
      <p:ext uri="{BB962C8B-B14F-4D97-AF65-F5344CB8AC3E}">
        <p14:creationId xmlns:p14="http://schemas.microsoft.com/office/powerpoint/2010/main" val="1453345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700" fill="hold"/>
                                        <p:tgtEl>
                                          <p:spTgt spid="46"/>
                                        </p:tgtEl>
                                        <p:attrNameLst>
                                          <p:attrName>ppt_x</p:attrName>
                                        </p:attrNameLst>
                                      </p:cBhvr>
                                      <p:tavLst>
                                        <p:tav tm="0">
                                          <p:val>
                                            <p:strVal val="0-#ppt_w/2"/>
                                          </p:val>
                                        </p:tav>
                                        <p:tav tm="100000">
                                          <p:val>
                                            <p:strVal val="#ppt_x"/>
                                          </p:val>
                                        </p:tav>
                                      </p:tavLst>
                                    </p:anim>
                                    <p:anim calcmode="lin" valueType="num">
                                      <p:cBhvr additive="base">
                                        <p:cTn id="8" dur="700" fill="hold"/>
                                        <p:tgtEl>
                                          <p:spTgt spid="46"/>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35" presetClass="path" presetSubtype="0" accel="50000" decel="50000" fill="hold" nodeType="withEffect">
                                  <p:stCondLst>
                                    <p:cond delay="0"/>
                                  </p:stCondLst>
                                  <p:childTnLst>
                                    <p:animMotion origin="layout" path="M 0.03698 -4.07407E-6 L 1.875E-6 -4.07407E-6 " pathEditMode="relative" rAng="0" ptsTypes="AA">
                                      <p:cBhvr>
                                        <p:cTn id="13" dur="800" fill="hold"/>
                                        <p:tgtEl>
                                          <p:spTgt spid="2"/>
                                        </p:tgtEl>
                                        <p:attrNameLst>
                                          <p:attrName>ppt_x</p:attrName>
                                          <p:attrName>ppt_y</p:attrName>
                                        </p:attrNameLst>
                                      </p:cBhvr>
                                      <p:rCtr x="-2044" y="0"/>
                                    </p:animMotion>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35" presetClass="path" presetSubtype="0" accel="50000" decel="50000" fill="hold" nodeType="withEffect">
                                  <p:stCondLst>
                                    <p:cond delay="0"/>
                                  </p:stCondLst>
                                  <p:childTnLst>
                                    <p:animMotion origin="layout" path="M 0.04258 1.11111E-6 L 2.29167E-6 1.11111E-6 " pathEditMode="relative" rAng="0" ptsTypes="AA">
                                      <p:cBhvr>
                                        <p:cTn id="18" dur="800" fill="hold"/>
                                        <p:tgtEl>
                                          <p:spTgt spid="3"/>
                                        </p:tgtEl>
                                        <p:attrNameLst>
                                          <p:attrName>ppt_x</p:attrName>
                                          <p:attrName>ppt_y</p:attrName>
                                        </p:attrNameLst>
                                      </p:cBhvr>
                                      <p:rCtr x="-2135" y="0"/>
                                    </p:animMotion>
                                  </p:childTnLst>
                                </p:cTn>
                              </p:par>
                              <p:par>
                                <p:cTn id="19" presetID="22" presetClass="entr" presetSubtype="1"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up)">
                                      <p:cBhvr>
                                        <p:cTn id="21" dur="600"/>
                                        <p:tgtEl>
                                          <p:spTgt spid="10"/>
                                        </p:tgtEl>
                                      </p:cBhvr>
                                    </p:animEffect>
                                  </p:childTnLst>
                                </p:cTn>
                              </p:par>
                              <p:par>
                                <p:cTn id="22" presetID="10" presetClass="entr" presetSubtype="0"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par>
                                <p:cTn id="25" presetID="35" presetClass="path" presetSubtype="0" accel="50000" decel="50000" fill="hold" nodeType="withEffect">
                                  <p:stCondLst>
                                    <p:cond delay="0"/>
                                  </p:stCondLst>
                                  <p:childTnLst>
                                    <p:animMotion origin="layout" path="M 0.03828 1.85185E-6 L 2.5E-6 1.85185E-6 " pathEditMode="relative" rAng="0" ptsTypes="AA">
                                      <p:cBhvr>
                                        <p:cTn id="26" dur="800" fill="hold"/>
                                        <p:tgtEl>
                                          <p:spTgt spid="7"/>
                                        </p:tgtEl>
                                        <p:attrNameLst>
                                          <p:attrName>ppt_x</p:attrName>
                                          <p:attrName>ppt_y</p:attrName>
                                        </p:attrNameLst>
                                      </p:cBhvr>
                                      <p:rCtr x="-1914" y="0"/>
                                    </p:animMotion>
                                  </p:childTnLst>
                                </p:cTn>
                              </p:par>
                              <p:par>
                                <p:cTn id="27" presetID="22" presetClass="entr" presetSubtype="1" fill="hold" nodeType="withEffect">
                                  <p:stCondLst>
                                    <p:cond delay="0"/>
                                  </p:stCondLst>
                                  <p:childTnLst>
                                    <p:set>
                                      <p:cBhvr>
                                        <p:cTn id="28" dur="1" fill="hold">
                                          <p:stCondLst>
                                            <p:cond delay="0"/>
                                          </p:stCondLst>
                                        </p:cTn>
                                        <p:tgtEl>
                                          <p:spTgt spid="54"/>
                                        </p:tgtEl>
                                        <p:attrNameLst>
                                          <p:attrName>style.visibility</p:attrName>
                                        </p:attrNameLst>
                                      </p:cBhvr>
                                      <p:to>
                                        <p:strVal val="visible"/>
                                      </p:to>
                                    </p:set>
                                    <p:animEffect transition="in" filter="wipe(up)">
                                      <p:cBhvr>
                                        <p:cTn id="29" dur="600"/>
                                        <p:tgtEl>
                                          <p:spTgt spid="54"/>
                                        </p:tgtEl>
                                      </p:cBhvr>
                                    </p:animEffect>
                                  </p:childTnLst>
                                </p:cTn>
                              </p:par>
                              <p:par>
                                <p:cTn id="30" presetID="10" presetClass="entr" presetSubtype="0" fill="hold"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par>
                                <p:cTn id="33" presetID="63" presetClass="path" presetSubtype="0" decel="100000" fill="hold" nodeType="withEffect">
                                  <p:stCondLst>
                                    <p:cond delay="0"/>
                                  </p:stCondLst>
                                  <p:childTnLst>
                                    <p:animMotion origin="layout" path="M 2.91667E-6 -2.96296E-6 L 0.04622 -2.96296E-6 " pathEditMode="relative" rAng="0" ptsTypes="AA">
                                      <p:cBhvr>
                                        <p:cTn id="34" dur="800" spd="-100000" fill="hold"/>
                                        <p:tgtEl>
                                          <p:spTgt spid="22"/>
                                        </p:tgtEl>
                                        <p:attrNameLst>
                                          <p:attrName>ppt_x</p:attrName>
                                          <p:attrName>ppt_y</p:attrName>
                                        </p:attrNameLst>
                                      </p:cBhvr>
                                      <p:rCtr x="2305" y="0"/>
                                    </p:animMotion>
                                  </p:childTnLst>
                                </p:cTn>
                              </p:par>
                              <p:par>
                                <p:cTn id="35" presetID="22" presetClass="entr" presetSubtype="8" fill="hold" nodeType="withEffect">
                                  <p:stCondLst>
                                    <p:cond delay="0"/>
                                  </p:stCondLst>
                                  <p:childTnLst>
                                    <p:set>
                                      <p:cBhvr>
                                        <p:cTn id="36" dur="1" fill="hold">
                                          <p:stCondLst>
                                            <p:cond delay="0"/>
                                          </p:stCondLst>
                                        </p:cTn>
                                        <p:tgtEl>
                                          <p:spTgt spid="56"/>
                                        </p:tgtEl>
                                        <p:attrNameLst>
                                          <p:attrName>style.visibility</p:attrName>
                                        </p:attrNameLst>
                                      </p:cBhvr>
                                      <p:to>
                                        <p:strVal val="visible"/>
                                      </p:to>
                                    </p:set>
                                    <p:animEffect transition="in" filter="wipe(left)">
                                      <p:cBhvr>
                                        <p:cTn id="37" dur="800"/>
                                        <p:tgtEl>
                                          <p:spTgt spid="56"/>
                                        </p:tgtEl>
                                      </p:cBhvr>
                                    </p:animEffect>
                                  </p:childTnLst>
                                </p:cTn>
                              </p:par>
                              <p:par>
                                <p:cTn id="38" presetID="10" presetClass="entr" presetSubtype="0" fill="hold"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63" presetClass="path" presetSubtype="0" decel="100000" fill="hold" nodeType="withEffect">
                                  <p:stCondLst>
                                    <p:cond delay="0"/>
                                  </p:stCondLst>
                                  <p:childTnLst>
                                    <p:animMotion origin="layout" path="M 8.33333E-7 2.96296E-6 L 0.0487 2.96296E-6 " pathEditMode="relative" rAng="0" ptsTypes="AA">
                                      <p:cBhvr>
                                        <p:cTn id="42" dur="800" spd="-100000" fill="hold"/>
                                        <p:tgtEl>
                                          <p:spTgt spid="20"/>
                                        </p:tgtEl>
                                        <p:attrNameLst>
                                          <p:attrName>ppt_x</p:attrName>
                                          <p:attrName>ppt_y</p:attrName>
                                        </p:attrNameLst>
                                      </p:cBhvr>
                                      <p:rCtr x="2435" y="0"/>
                                    </p:animMotion>
                                  </p:childTnLst>
                                </p:cTn>
                              </p:par>
                              <p:par>
                                <p:cTn id="43" presetID="10" presetClass="entr" presetSubtype="0" fill="hold"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par>
                                <p:cTn id="46" presetID="35" presetClass="path" presetSubtype="0" accel="50000" decel="50000" fill="hold" nodeType="withEffect">
                                  <p:stCondLst>
                                    <p:cond delay="0"/>
                                  </p:stCondLst>
                                  <p:childTnLst>
                                    <p:animMotion origin="layout" path="M 0.04076 1.48148E-6 L -1.45833E-6 1.48148E-6 " pathEditMode="relative" rAng="0" ptsTypes="AA">
                                      <p:cBhvr>
                                        <p:cTn id="47" dur="800" fill="hold"/>
                                        <p:tgtEl>
                                          <p:spTgt spid="8"/>
                                        </p:tgtEl>
                                        <p:attrNameLst>
                                          <p:attrName>ppt_x</p:attrName>
                                          <p:attrName>ppt_y</p:attrName>
                                        </p:attrNameLst>
                                      </p:cBhvr>
                                      <p:rCtr x="-2044" y="0"/>
                                    </p:animMotion>
                                  </p:childTnLst>
                                </p:cTn>
                              </p:par>
                            </p:childTnLst>
                          </p:cTn>
                        </p:par>
                        <p:par>
                          <p:cTn id="48" fill="hold">
                            <p:stCondLst>
                              <p:cond delay="800"/>
                            </p:stCondLst>
                            <p:childTnLst>
                              <p:par>
                                <p:cTn id="49" presetID="10" presetClass="entr" presetSubtype="0" fill="hold" grpId="0" nodeType="afterEffect">
                                  <p:stCondLst>
                                    <p:cond delay="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82AA190C-23F7-42EB-A377-9D58CA2D07D7}"/>
              </a:ext>
            </a:extLst>
          </p:cNvPr>
          <p:cNvSpPr>
            <a:spLocks noGrp="1"/>
          </p:cNvSpPr>
          <p:nvPr>
            <p:ph type="title" idx="4294967295"/>
          </p:nvPr>
        </p:nvSpPr>
        <p:spPr>
          <a:xfrm>
            <a:off x="933884" y="539983"/>
            <a:ext cx="10670740" cy="554038"/>
          </a:xfrm>
        </p:spPr>
        <p:txBody>
          <a:bodyPr>
            <a:noAutofit/>
          </a:bodyPr>
          <a:lstStyle/>
          <a:p>
            <a:r>
              <a:rPr lang="en-US"/>
              <a:t>.NET adoption</a:t>
            </a:r>
          </a:p>
        </p:txBody>
      </p:sp>
      <p:sp>
        <p:nvSpPr>
          <p:cNvPr id="2" name="Title 1">
            <a:extLst>
              <a:ext uri="{FF2B5EF4-FFF2-40B4-BE49-F238E27FC236}">
                <a16:creationId xmlns:a16="http://schemas.microsoft.com/office/drawing/2014/main" id="{051BBE9C-C61E-42ED-B9B8-39220289444B}"/>
              </a:ext>
            </a:extLst>
          </p:cNvPr>
          <p:cNvSpPr txBox="1">
            <a:spLocks/>
          </p:cNvSpPr>
          <p:nvPr/>
        </p:nvSpPr>
        <p:spPr>
          <a:xfrm>
            <a:off x="7688360" y="1639386"/>
            <a:ext cx="2755053" cy="461665"/>
          </a:xfrm>
          <a:prstGeom prst="rect">
            <a:avLst/>
          </a:prstGeom>
        </p:spPr>
        <p:txBody>
          <a:bodyPr vert="horz" wrap="square" lIns="0" tIns="0" rIns="0" bIns="0" rtlCol="0" anchor="t">
            <a:spAutoFit/>
          </a:bodyPr>
          <a:lstStyle>
            <a:lvl1pPr algn="l" defTabSz="932462" rtl="0" eaLnBrk="1" latinLnBrk="0" hangingPunct="1">
              <a:lnSpc>
                <a:spcPct val="100000"/>
              </a:lnSpc>
              <a:spcBef>
                <a:spcPct val="0"/>
              </a:spcBef>
              <a:buNone/>
              <a:defRPr lang="en-US" sz="4000" b="1" kern="1200" cap="none" spc="-50" baseline="0">
                <a:ln w="3175">
                  <a:noFill/>
                </a:ln>
                <a:solidFill>
                  <a:schemeClr val="bg1"/>
                </a:solidFill>
                <a:effectLst/>
                <a:latin typeface="+mj-lt"/>
                <a:ea typeface="+mn-ea"/>
                <a:cs typeface="Segoe UI" pitchFamily="34" charset="0"/>
              </a:defRPr>
            </a:lvl1pPr>
          </a:lstStyle>
          <a:p>
            <a:pPr>
              <a:buClrTx/>
              <a:buFontTx/>
            </a:pPr>
            <a:r>
              <a:rPr lang="en-US" sz="3000">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sym typeface="Quattrocento Sans"/>
              </a:rPr>
              <a:t>+1 million new</a:t>
            </a:r>
            <a:endParaRPr lang="en-US" sz="3000">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Text Placeholder 2">
            <a:extLst>
              <a:ext uri="{FF2B5EF4-FFF2-40B4-BE49-F238E27FC236}">
                <a16:creationId xmlns:a16="http://schemas.microsoft.com/office/drawing/2014/main" id="{3FE59706-75CE-4065-93B8-6AEF253572EE}"/>
              </a:ext>
            </a:extLst>
          </p:cNvPr>
          <p:cNvSpPr txBox="1">
            <a:spLocks/>
          </p:cNvSpPr>
          <p:nvPr/>
        </p:nvSpPr>
        <p:spPr>
          <a:xfrm>
            <a:off x="7688360" y="2196731"/>
            <a:ext cx="3496197" cy="184666"/>
          </a:xfrm>
          <a:prstGeom prst="rect">
            <a:avLst/>
          </a:prstGeom>
        </p:spPr>
        <p:txBody>
          <a:bodyPr vert="horz" wrap="square" lIns="0" tIns="0" rIns="0" bIns="0" rtlCol="0">
            <a:spAutoFit/>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mn-lt"/>
                <a:ea typeface="+mn-ea"/>
                <a:cs typeface="Segoe UI Semilight" panose="020B0402040204020203" pitchFamily="34" charset="0"/>
              </a:defRPr>
            </a:lvl1pPr>
            <a:lvl2pPr marL="228531"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999" kern="1200" spc="0" baseline="0">
                <a:solidFill>
                  <a:schemeClr val="bg1"/>
                </a:solidFill>
                <a:latin typeface="+mn-lt"/>
                <a:ea typeface="+mn-ea"/>
                <a:cs typeface="+mn-cs"/>
              </a:defRPr>
            </a:lvl2pPr>
            <a:lvl3pPr marL="457063"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bg1"/>
                </a:solidFill>
                <a:latin typeface="+mn-lt"/>
                <a:ea typeface="+mn-ea"/>
                <a:cs typeface="+mn-cs"/>
              </a:defRPr>
            </a:lvl3pPr>
            <a:lvl4pPr marL="685594"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4pPr>
            <a:lvl5pPr marL="914126"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a:lstStyle>
          <a:p>
            <a:r>
              <a:rPr lang="en-US" sz="1200">
                <a:solidFill>
                  <a:schemeClr val="tx1"/>
                </a:solidFill>
                <a:latin typeface="Open Sans" panose="020B0606030504020204" pitchFamily="34" charset="0"/>
                <a:ea typeface="Open Sans" panose="020B0606030504020204" pitchFamily="34" charset="0"/>
                <a:cs typeface="Open Sans" panose="020B0606030504020204" pitchFamily="34" charset="0"/>
              </a:rPr>
              <a:t>Monthly active .NET developers in the last year</a:t>
            </a:r>
          </a:p>
        </p:txBody>
      </p:sp>
      <p:sp>
        <p:nvSpPr>
          <p:cNvPr id="4" name="Title 1">
            <a:extLst>
              <a:ext uri="{FF2B5EF4-FFF2-40B4-BE49-F238E27FC236}">
                <a16:creationId xmlns:a16="http://schemas.microsoft.com/office/drawing/2014/main" id="{B9D5057F-36AE-48CB-AE8C-1A992D7FC1C0}"/>
              </a:ext>
            </a:extLst>
          </p:cNvPr>
          <p:cNvSpPr txBox="1">
            <a:spLocks/>
          </p:cNvSpPr>
          <p:nvPr/>
        </p:nvSpPr>
        <p:spPr>
          <a:xfrm>
            <a:off x="7688360" y="3218422"/>
            <a:ext cx="2071659" cy="461665"/>
          </a:xfrm>
          <a:prstGeom prst="rect">
            <a:avLst/>
          </a:prstGeom>
        </p:spPr>
        <p:txBody>
          <a:bodyPr vert="horz" wrap="square" lIns="0" tIns="0" rIns="0" bIns="0" rtlCol="0" anchor="t">
            <a:spAutoFit/>
          </a:bodyPr>
          <a:lstStyle>
            <a:lvl1pPr algn="l" defTabSz="932462" rtl="0" eaLnBrk="1" latinLnBrk="0" hangingPunct="1">
              <a:lnSpc>
                <a:spcPct val="100000"/>
              </a:lnSpc>
              <a:spcBef>
                <a:spcPct val="0"/>
              </a:spcBef>
              <a:buNone/>
              <a:defRPr lang="en-US" sz="4000" b="1" kern="1200" cap="none" spc="-50" baseline="0">
                <a:ln w="3175">
                  <a:noFill/>
                </a:ln>
                <a:solidFill>
                  <a:schemeClr val="bg1"/>
                </a:solidFill>
                <a:effectLst/>
                <a:latin typeface="+mj-lt"/>
                <a:ea typeface="+mn-ea"/>
                <a:cs typeface="Segoe UI" pitchFamily="34" charset="0"/>
              </a:defRPr>
            </a:lvl1pPr>
          </a:lstStyle>
          <a:p>
            <a:pPr>
              <a:buClrTx/>
              <a:buFontTx/>
            </a:pPr>
            <a:r>
              <a:rPr lang="en-US" sz="3000">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sym typeface="Quattrocento Sans"/>
              </a:rPr>
              <a:t>+600K new</a:t>
            </a:r>
            <a:endParaRPr lang="en-US" sz="3000">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 name="Text Placeholder 2">
            <a:extLst>
              <a:ext uri="{FF2B5EF4-FFF2-40B4-BE49-F238E27FC236}">
                <a16:creationId xmlns:a16="http://schemas.microsoft.com/office/drawing/2014/main" id="{1572E8FD-61DB-413B-A274-5057BD1338E3}"/>
              </a:ext>
            </a:extLst>
          </p:cNvPr>
          <p:cNvSpPr txBox="1">
            <a:spLocks/>
          </p:cNvSpPr>
          <p:nvPr/>
        </p:nvSpPr>
        <p:spPr>
          <a:xfrm>
            <a:off x="7688360" y="3768465"/>
            <a:ext cx="3858514" cy="184666"/>
          </a:xfrm>
          <a:prstGeom prst="rect">
            <a:avLst/>
          </a:prstGeom>
        </p:spPr>
        <p:txBody>
          <a:bodyPr vert="horz" wrap="square" lIns="0" tIns="0" rIns="0" bIns="0" rtlCol="0">
            <a:spAutoFit/>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mn-lt"/>
                <a:ea typeface="+mn-ea"/>
                <a:cs typeface="Segoe UI Semilight" panose="020B0402040204020203" pitchFamily="34" charset="0"/>
              </a:defRPr>
            </a:lvl1pPr>
            <a:lvl2pPr marL="228531"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999" kern="1200" spc="0" baseline="0">
                <a:solidFill>
                  <a:schemeClr val="bg1"/>
                </a:solidFill>
                <a:latin typeface="+mn-lt"/>
                <a:ea typeface="+mn-ea"/>
                <a:cs typeface="+mn-cs"/>
              </a:defRPr>
            </a:lvl2pPr>
            <a:lvl3pPr marL="457063"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bg1"/>
                </a:solidFill>
                <a:latin typeface="+mn-lt"/>
                <a:ea typeface="+mn-ea"/>
                <a:cs typeface="+mn-cs"/>
              </a:defRPr>
            </a:lvl3pPr>
            <a:lvl4pPr marL="685594"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4pPr>
            <a:lvl5pPr marL="914126"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a:lstStyle>
          <a:p>
            <a:r>
              <a:rPr lang="en-US" sz="1200">
                <a:solidFill>
                  <a:schemeClr val="tx1"/>
                </a:solidFill>
                <a:latin typeface="Open Sans" panose="020B0606030504020204" pitchFamily="34" charset="0"/>
                <a:ea typeface="Open Sans" panose="020B0606030504020204" pitchFamily="34" charset="0"/>
                <a:cs typeface="Open Sans" panose="020B0606030504020204" pitchFamily="34" charset="0"/>
              </a:rPr>
              <a:t>Monthly active .NET Core developers in the last year</a:t>
            </a:r>
          </a:p>
        </p:txBody>
      </p:sp>
      <p:sp>
        <p:nvSpPr>
          <p:cNvPr id="6" name="Title 1">
            <a:extLst>
              <a:ext uri="{FF2B5EF4-FFF2-40B4-BE49-F238E27FC236}">
                <a16:creationId xmlns:a16="http://schemas.microsoft.com/office/drawing/2014/main" id="{521ED75E-1E3C-4B10-803B-43DCC5FD4BA5}"/>
              </a:ext>
            </a:extLst>
          </p:cNvPr>
          <p:cNvSpPr txBox="1">
            <a:spLocks/>
          </p:cNvSpPr>
          <p:nvPr/>
        </p:nvSpPr>
        <p:spPr>
          <a:xfrm>
            <a:off x="7688360" y="5043679"/>
            <a:ext cx="2976434" cy="461665"/>
          </a:xfrm>
          <a:prstGeom prst="rect">
            <a:avLst/>
          </a:prstGeom>
        </p:spPr>
        <p:txBody>
          <a:bodyPr vert="horz" wrap="square" lIns="0" tIns="0" rIns="0" bIns="0" rtlCol="0" anchor="t">
            <a:spAutoFit/>
          </a:bodyPr>
          <a:lstStyle>
            <a:lvl1pPr algn="l" defTabSz="932462" rtl="0" eaLnBrk="1" latinLnBrk="0" hangingPunct="1">
              <a:lnSpc>
                <a:spcPct val="100000"/>
              </a:lnSpc>
              <a:spcBef>
                <a:spcPct val="0"/>
              </a:spcBef>
              <a:buNone/>
              <a:defRPr lang="en-US" sz="4000" b="1" kern="1200" cap="none" spc="-50" baseline="0">
                <a:ln w="3175">
                  <a:noFill/>
                </a:ln>
                <a:solidFill>
                  <a:schemeClr val="bg1"/>
                </a:solidFill>
                <a:effectLst/>
                <a:latin typeface="+mj-lt"/>
                <a:ea typeface="+mn-ea"/>
                <a:cs typeface="Segoe UI" pitchFamily="34" charset="0"/>
              </a:defRPr>
            </a:lvl1pPr>
          </a:lstStyle>
          <a:p>
            <a:pPr>
              <a:buClrTx/>
              <a:buFontTx/>
            </a:pPr>
            <a:r>
              <a:rPr lang="en-US" sz="3000">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sym typeface="Quattrocento Sans"/>
              </a:rPr>
              <a:t>2 million</a:t>
            </a:r>
            <a:endParaRPr lang="en-US" sz="3000">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Text Placeholder 2">
            <a:extLst>
              <a:ext uri="{FF2B5EF4-FFF2-40B4-BE49-F238E27FC236}">
                <a16:creationId xmlns:a16="http://schemas.microsoft.com/office/drawing/2014/main" id="{C01158D3-1E46-4BBF-989A-7A594F2BB0B3}"/>
              </a:ext>
            </a:extLst>
          </p:cNvPr>
          <p:cNvSpPr txBox="1">
            <a:spLocks/>
          </p:cNvSpPr>
          <p:nvPr/>
        </p:nvSpPr>
        <p:spPr>
          <a:xfrm>
            <a:off x="7688360" y="5588125"/>
            <a:ext cx="3279544" cy="184666"/>
          </a:xfrm>
          <a:prstGeom prst="rect">
            <a:avLst/>
          </a:prstGeom>
        </p:spPr>
        <p:txBody>
          <a:bodyPr vert="horz" wrap="square" lIns="0" tIns="0" rIns="0" bIns="0" rtlCol="0">
            <a:spAutoFit/>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mn-lt"/>
                <a:ea typeface="+mn-ea"/>
                <a:cs typeface="Segoe UI Semilight" panose="020B0402040204020203" pitchFamily="34" charset="0"/>
              </a:defRPr>
            </a:lvl1pPr>
            <a:lvl2pPr marL="228531"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999" kern="1200" spc="0" baseline="0">
                <a:solidFill>
                  <a:schemeClr val="bg1"/>
                </a:solidFill>
                <a:latin typeface="+mn-lt"/>
                <a:ea typeface="+mn-ea"/>
                <a:cs typeface="+mn-cs"/>
              </a:defRPr>
            </a:lvl2pPr>
            <a:lvl3pPr marL="457063"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bg1"/>
                </a:solidFill>
                <a:latin typeface="+mn-lt"/>
                <a:ea typeface="+mn-ea"/>
                <a:cs typeface="+mn-cs"/>
              </a:defRPr>
            </a:lvl3pPr>
            <a:lvl4pPr marL="685594"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4pPr>
            <a:lvl5pPr marL="914126"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a:lstStyle>
          <a:p>
            <a:r>
              <a:rPr lang="en-US" sz="1200">
                <a:solidFill>
                  <a:schemeClr val="tx1"/>
                </a:solidFill>
                <a:latin typeface="Open Sans" panose="020B0606030504020204" pitchFamily="34" charset="0"/>
                <a:ea typeface="Open Sans" panose="020B0606030504020204" pitchFamily="34" charset="0"/>
                <a:cs typeface="Open Sans" panose="020B0606030504020204" pitchFamily="34" charset="0"/>
              </a:rPr>
              <a:t>Publishes to Linux from Visual Studio</a:t>
            </a:r>
          </a:p>
        </p:txBody>
      </p:sp>
      <p:sp>
        <p:nvSpPr>
          <p:cNvPr id="8" name="Text Placeholder 2">
            <a:extLst>
              <a:ext uri="{FF2B5EF4-FFF2-40B4-BE49-F238E27FC236}">
                <a16:creationId xmlns:a16="http://schemas.microsoft.com/office/drawing/2014/main" id="{FB440089-5CDF-4DA7-B898-E2E9A4246AEA}"/>
              </a:ext>
            </a:extLst>
          </p:cNvPr>
          <p:cNvSpPr txBox="1">
            <a:spLocks/>
          </p:cNvSpPr>
          <p:nvPr/>
        </p:nvSpPr>
        <p:spPr>
          <a:xfrm>
            <a:off x="5842537" y="1744486"/>
            <a:ext cx="1595794" cy="246221"/>
          </a:xfrm>
          <a:prstGeom prst="rect">
            <a:avLst/>
          </a:prstGeom>
        </p:spPr>
        <p:txBody>
          <a:bodyPr vert="horz" wrap="square" lIns="0" tIns="0" rIns="0" bIns="0" rtlCol="0">
            <a:spAutoFit/>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mn-lt"/>
                <a:ea typeface="+mn-ea"/>
                <a:cs typeface="Segoe UI Semilight" panose="020B0402040204020203" pitchFamily="34" charset="0"/>
              </a:defRPr>
            </a:lvl1pPr>
            <a:lvl2pPr marL="228531"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999" kern="1200" spc="0" baseline="0">
                <a:solidFill>
                  <a:schemeClr val="bg1"/>
                </a:solidFill>
                <a:latin typeface="+mn-lt"/>
                <a:ea typeface="+mn-ea"/>
                <a:cs typeface="+mn-cs"/>
              </a:defRPr>
            </a:lvl2pPr>
            <a:lvl3pPr marL="457063"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bg1"/>
                </a:solidFill>
                <a:latin typeface="+mn-lt"/>
                <a:ea typeface="+mn-ea"/>
                <a:cs typeface="+mn-cs"/>
              </a:defRPr>
            </a:lvl3pPr>
            <a:lvl4pPr marL="685594"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4pPr>
            <a:lvl5pPr marL="914126"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a:lstStyle>
          <a:p>
            <a:r>
              <a:rPr lang="en-US" sz="1600" b="1">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Visual Studio</a:t>
            </a:r>
          </a:p>
        </p:txBody>
      </p:sp>
      <p:sp>
        <p:nvSpPr>
          <p:cNvPr id="9" name="Text Placeholder 2">
            <a:extLst>
              <a:ext uri="{FF2B5EF4-FFF2-40B4-BE49-F238E27FC236}">
                <a16:creationId xmlns:a16="http://schemas.microsoft.com/office/drawing/2014/main" id="{89B0C08C-68D5-4205-8805-EB71003393A0}"/>
              </a:ext>
            </a:extLst>
          </p:cNvPr>
          <p:cNvSpPr txBox="1">
            <a:spLocks/>
          </p:cNvSpPr>
          <p:nvPr/>
        </p:nvSpPr>
        <p:spPr>
          <a:xfrm>
            <a:off x="5842537" y="3323522"/>
            <a:ext cx="1463038" cy="246221"/>
          </a:xfrm>
          <a:prstGeom prst="rect">
            <a:avLst/>
          </a:prstGeom>
        </p:spPr>
        <p:txBody>
          <a:bodyPr vert="horz" wrap="square" lIns="0" tIns="0" rIns="0" bIns="0" rtlCol="0">
            <a:spAutoFit/>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mn-lt"/>
                <a:ea typeface="+mn-ea"/>
                <a:cs typeface="Segoe UI Semilight" panose="020B0402040204020203" pitchFamily="34" charset="0"/>
              </a:defRPr>
            </a:lvl1pPr>
            <a:lvl2pPr marL="228531"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999" kern="1200" spc="0" baseline="0">
                <a:solidFill>
                  <a:schemeClr val="bg1"/>
                </a:solidFill>
                <a:latin typeface="+mn-lt"/>
                <a:ea typeface="+mn-ea"/>
                <a:cs typeface="+mn-cs"/>
              </a:defRPr>
            </a:lvl2pPr>
            <a:lvl3pPr marL="457063"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bg1"/>
                </a:solidFill>
                <a:latin typeface="+mn-lt"/>
                <a:ea typeface="+mn-ea"/>
                <a:cs typeface="+mn-cs"/>
              </a:defRPr>
            </a:lvl3pPr>
            <a:lvl4pPr marL="685594"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4pPr>
            <a:lvl5pPr marL="914126"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a:lstStyle>
          <a:p>
            <a:r>
              <a:rPr lang="en-US" sz="1600" b="1">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.NET Core</a:t>
            </a:r>
          </a:p>
        </p:txBody>
      </p:sp>
      <p:sp>
        <p:nvSpPr>
          <p:cNvPr id="10" name="Text Placeholder 2">
            <a:extLst>
              <a:ext uri="{FF2B5EF4-FFF2-40B4-BE49-F238E27FC236}">
                <a16:creationId xmlns:a16="http://schemas.microsoft.com/office/drawing/2014/main" id="{98BAB582-2439-4E5D-A8EE-225D9C9CE4E7}"/>
              </a:ext>
            </a:extLst>
          </p:cNvPr>
          <p:cNvSpPr txBox="1">
            <a:spLocks/>
          </p:cNvSpPr>
          <p:nvPr/>
        </p:nvSpPr>
        <p:spPr>
          <a:xfrm>
            <a:off x="5842536" y="5148779"/>
            <a:ext cx="1463039" cy="246221"/>
          </a:xfrm>
          <a:prstGeom prst="rect">
            <a:avLst/>
          </a:prstGeom>
        </p:spPr>
        <p:txBody>
          <a:bodyPr vert="horz" wrap="square" lIns="0" tIns="0" rIns="0" bIns="0" rtlCol="0">
            <a:spAutoFit/>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mn-lt"/>
                <a:ea typeface="+mn-ea"/>
                <a:cs typeface="Segoe UI Semilight" panose="020B0402040204020203" pitchFamily="34" charset="0"/>
              </a:defRPr>
            </a:lvl1pPr>
            <a:lvl2pPr marL="228531"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999" kern="1200" spc="0" baseline="0">
                <a:solidFill>
                  <a:schemeClr val="bg1"/>
                </a:solidFill>
                <a:latin typeface="+mn-lt"/>
                <a:ea typeface="+mn-ea"/>
                <a:cs typeface="+mn-cs"/>
              </a:defRPr>
            </a:lvl2pPr>
            <a:lvl3pPr marL="457063"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bg1"/>
                </a:solidFill>
                <a:latin typeface="+mn-lt"/>
                <a:ea typeface="+mn-ea"/>
                <a:cs typeface="+mn-cs"/>
              </a:defRPr>
            </a:lvl3pPr>
            <a:lvl4pPr marL="685594"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4pPr>
            <a:lvl5pPr marL="914126"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a:lstStyle>
          <a:p>
            <a:r>
              <a:rPr lang="en-US" sz="1600" b="1">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.NET on Linux</a:t>
            </a:r>
          </a:p>
        </p:txBody>
      </p:sp>
      <p:sp>
        <p:nvSpPr>
          <p:cNvPr id="40" name="Rectangle 39">
            <a:extLst>
              <a:ext uri="{FF2B5EF4-FFF2-40B4-BE49-F238E27FC236}">
                <a16:creationId xmlns:a16="http://schemas.microsoft.com/office/drawing/2014/main" id="{7F668DA5-2B69-488D-B93D-0CE78238B098}"/>
              </a:ext>
            </a:extLst>
          </p:cNvPr>
          <p:cNvSpPr/>
          <p:nvPr/>
        </p:nvSpPr>
        <p:spPr>
          <a:xfrm>
            <a:off x="933884" y="4831534"/>
            <a:ext cx="740911" cy="1038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97F6C7D-4E13-401A-A382-842756280D34}"/>
              </a:ext>
            </a:extLst>
          </p:cNvPr>
          <p:cNvSpPr/>
          <p:nvPr/>
        </p:nvSpPr>
        <p:spPr>
          <a:xfrm>
            <a:off x="1927043" y="4225491"/>
            <a:ext cx="740911" cy="16448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9B15560B-6DEC-46F8-A40B-B46017499999}"/>
              </a:ext>
            </a:extLst>
          </p:cNvPr>
          <p:cNvSpPr/>
          <p:nvPr/>
        </p:nvSpPr>
        <p:spPr>
          <a:xfrm>
            <a:off x="2910366" y="3649626"/>
            <a:ext cx="740911" cy="22206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7E740833-2D49-42DE-B7AA-73F5918B629A}"/>
              </a:ext>
            </a:extLst>
          </p:cNvPr>
          <p:cNvSpPr/>
          <p:nvPr/>
        </p:nvSpPr>
        <p:spPr>
          <a:xfrm>
            <a:off x="3899858" y="2470784"/>
            <a:ext cx="740911" cy="3391342"/>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itle 1">
            <a:extLst>
              <a:ext uri="{FF2B5EF4-FFF2-40B4-BE49-F238E27FC236}">
                <a16:creationId xmlns:a16="http://schemas.microsoft.com/office/drawing/2014/main" id="{C283E119-41F3-431F-B065-F410CEA17E65}"/>
              </a:ext>
            </a:extLst>
          </p:cNvPr>
          <p:cNvSpPr txBox="1">
            <a:spLocks/>
          </p:cNvSpPr>
          <p:nvPr/>
        </p:nvSpPr>
        <p:spPr>
          <a:xfrm>
            <a:off x="1144804" y="1639386"/>
            <a:ext cx="3735203" cy="461665"/>
          </a:xfrm>
          <a:prstGeom prst="rect">
            <a:avLst/>
          </a:prstGeom>
        </p:spPr>
        <p:txBody>
          <a:bodyPr vert="horz" wrap="square" lIns="0" tIns="0" rIns="0" bIns="0" rtlCol="0" anchor="t">
            <a:spAutoFit/>
          </a:bodyPr>
          <a:lstStyle>
            <a:lvl1pPr algn="l" defTabSz="932462" rtl="0" eaLnBrk="1" latinLnBrk="0" hangingPunct="1">
              <a:lnSpc>
                <a:spcPct val="100000"/>
              </a:lnSpc>
              <a:spcBef>
                <a:spcPct val="0"/>
              </a:spcBef>
              <a:buNone/>
              <a:defRPr lang="en-US" sz="4000" b="1" kern="1200" cap="none" spc="-50" baseline="0">
                <a:ln w="3175">
                  <a:noFill/>
                </a:ln>
                <a:solidFill>
                  <a:schemeClr val="bg1"/>
                </a:solidFill>
                <a:effectLst/>
                <a:latin typeface="+mj-lt"/>
                <a:ea typeface="+mn-ea"/>
                <a:cs typeface="Segoe UI" pitchFamily="34" charset="0"/>
              </a:defRPr>
            </a:lvl1pPr>
          </a:lstStyle>
          <a:p>
            <a:pPr>
              <a:buClrTx/>
              <a:buFontTx/>
            </a:pPr>
            <a:r>
              <a:rPr lang="en-US" sz="3000">
                <a:solidFill>
                  <a:schemeClr val="tx2"/>
                </a:solidFill>
                <a:latin typeface="Open Sans" panose="020B0606030504020204" pitchFamily="34" charset="0"/>
                <a:ea typeface="Open Sans" panose="020B0606030504020204" pitchFamily="34" charset="0"/>
                <a:cs typeface="Open Sans" panose="020B0606030504020204" pitchFamily="34" charset="0"/>
                <a:sym typeface="Quattrocento Sans"/>
              </a:rPr>
              <a:t>5 million </a:t>
            </a:r>
            <a:r>
              <a:rPr lang="en-US" sz="3000">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sym typeface="Quattrocento Sans"/>
              </a:rPr>
              <a:t>.NET </a:t>
            </a:r>
            <a:r>
              <a:rPr lang="en-US" sz="3000" err="1">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sym typeface="Quattrocento Sans"/>
              </a:rPr>
              <a:t>devs</a:t>
            </a:r>
            <a:endParaRPr lang="en-US" sz="3000">
              <a:solidFill>
                <a:schemeClr val="bg1">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1" name="Text Placeholder 2">
            <a:extLst>
              <a:ext uri="{FF2B5EF4-FFF2-40B4-BE49-F238E27FC236}">
                <a16:creationId xmlns:a16="http://schemas.microsoft.com/office/drawing/2014/main" id="{A4DE73EE-8695-45D9-9DC8-B92C71662D4D}"/>
              </a:ext>
            </a:extLst>
          </p:cNvPr>
          <p:cNvSpPr txBox="1">
            <a:spLocks/>
          </p:cNvSpPr>
          <p:nvPr/>
        </p:nvSpPr>
        <p:spPr>
          <a:xfrm>
            <a:off x="1144804" y="2147618"/>
            <a:ext cx="3629927" cy="184666"/>
          </a:xfrm>
          <a:prstGeom prst="rect">
            <a:avLst/>
          </a:prstGeom>
        </p:spPr>
        <p:txBody>
          <a:bodyPr vert="horz" wrap="square" lIns="0" tIns="0" rIns="0" bIns="0" rtlCol="0">
            <a:spAutoFit/>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mn-lt"/>
                <a:ea typeface="+mn-ea"/>
                <a:cs typeface="Segoe UI Semilight" panose="020B0402040204020203" pitchFamily="34" charset="0"/>
              </a:defRPr>
            </a:lvl1pPr>
            <a:lvl2pPr marL="228531"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999" kern="1200" spc="0" baseline="0">
                <a:solidFill>
                  <a:schemeClr val="bg1"/>
                </a:solidFill>
                <a:latin typeface="+mn-lt"/>
                <a:ea typeface="+mn-ea"/>
                <a:cs typeface="+mn-cs"/>
              </a:defRPr>
            </a:lvl2pPr>
            <a:lvl3pPr marL="457063"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bg1"/>
                </a:solidFill>
                <a:latin typeface="+mn-lt"/>
                <a:ea typeface="+mn-ea"/>
                <a:cs typeface="+mn-cs"/>
              </a:defRPr>
            </a:lvl3pPr>
            <a:lvl4pPr marL="685594"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4pPr>
            <a:lvl5pPr marL="914126"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a:lstStyle>
          <a:p>
            <a:r>
              <a:rPr lang="en-US" sz="1200">
                <a:solidFill>
                  <a:schemeClr val="tx1"/>
                </a:solidFill>
                <a:latin typeface="Open Sans" panose="020B0606030504020204" pitchFamily="34" charset="0"/>
                <a:ea typeface="Open Sans" panose="020B0606030504020204" pitchFamily="34" charset="0"/>
                <a:cs typeface="Open Sans" panose="020B0606030504020204" pitchFamily="34" charset="0"/>
              </a:rPr>
              <a:t>Monthly active developers in Visual Studio Family</a:t>
            </a:r>
          </a:p>
        </p:txBody>
      </p:sp>
      <p:grpSp>
        <p:nvGrpSpPr>
          <p:cNvPr id="52" name="Group 51">
            <a:extLst>
              <a:ext uri="{FF2B5EF4-FFF2-40B4-BE49-F238E27FC236}">
                <a16:creationId xmlns:a16="http://schemas.microsoft.com/office/drawing/2014/main" id="{B8467A2F-250F-4D9F-B5A4-953DA61849E0}"/>
              </a:ext>
            </a:extLst>
          </p:cNvPr>
          <p:cNvGrpSpPr/>
          <p:nvPr/>
        </p:nvGrpSpPr>
        <p:grpSpPr>
          <a:xfrm>
            <a:off x="933883" y="1889759"/>
            <a:ext cx="4064837" cy="3948804"/>
            <a:chOff x="669844" y="2608107"/>
            <a:chExt cx="11248076" cy="4386418"/>
          </a:xfrm>
        </p:grpSpPr>
        <p:sp>
          <p:nvSpPr>
            <p:cNvPr id="53" name="Freeform: Shape 52">
              <a:extLst>
                <a:ext uri="{FF2B5EF4-FFF2-40B4-BE49-F238E27FC236}">
                  <a16:creationId xmlns:a16="http://schemas.microsoft.com/office/drawing/2014/main" id="{8B276434-DCE8-46CD-B67E-77D4E0072826}"/>
                </a:ext>
              </a:extLst>
            </p:cNvPr>
            <p:cNvSpPr/>
            <p:nvPr/>
          </p:nvSpPr>
          <p:spPr bwMode="auto">
            <a:xfrm>
              <a:off x="669844" y="2747990"/>
              <a:ext cx="11096787" cy="4246535"/>
            </a:xfrm>
            <a:custGeom>
              <a:avLst/>
              <a:gdLst>
                <a:gd name="connsiteX0" fmla="*/ 0 w 11096787"/>
                <a:gd name="connsiteY0" fmla="*/ 4246535 h 4246535"/>
                <a:gd name="connsiteX1" fmla="*/ 2200760 w 11096787"/>
                <a:gd name="connsiteY1" fmla="*/ 3115159 h 4246535"/>
                <a:gd name="connsiteX2" fmla="*/ 3611106 w 11096787"/>
                <a:gd name="connsiteY2" fmla="*/ 3626603 h 4246535"/>
                <a:gd name="connsiteX3" fmla="*/ 6338807 w 11096787"/>
                <a:gd name="connsiteY3" fmla="*/ 1038386 h 4246535"/>
                <a:gd name="connsiteX4" fmla="*/ 8477573 w 11096787"/>
                <a:gd name="connsiteY4" fmla="*/ 1968284 h 4246535"/>
                <a:gd name="connsiteX5" fmla="*/ 11096787 w 11096787"/>
                <a:gd name="connsiteY5" fmla="*/ 0 h 4246535"/>
                <a:gd name="connsiteX0" fmla="*/ 0 w 11096787"/>
                <a:gd name="connsiteY0" fmla="*/ 4246535 h 4246535"/>
                <a:gd name="connsiteX1" fmla="*/ 2200760 w 11096787"/>
                <a:gd name="connsiteY1" fmla="*/ 3115159 h 4246535"/>
                <a:gd name="connsiteX2" fmla="*/ 3611106 w 11096787"/>
                <a:gd name="connsiteY2" fmla="*/ 3626603 h 4246535"/>
                <a:gd name="connsiteX3" fmla="*/ 6338807 w 11096787"/>
                <a:gd name="connsiteY3" fmla="*/ 1038386 h 4246535"/>
                <a:gd name="connsiteX4" fmla="*/ 8477573 w 11096787"/>
                <a:gd name="connsiteY4" fmla="*/ 1968284 h 4246535"/>
                <a:gd name="connsiteX5" fmla="*/ 11096787 w 11096787"/>
                <a:gd name="connsiteY5" fmla="*/ 0 h 4246535"/>
                <a:gd name="connsiteX0" fmla="*/ 0 w 11096787"/>
                <a:gd name="connsiteY0" fmla="*/ 4246535 h 4246535"/>
                <a:gd name="connsiteX1" fmla="*/ 2200760 w 11096787"/>
                <a:gd name="connsiteY1" fmla="*/ 3115159 h 4246535"/>
                <a:gd name="connsiteX2" fmla="*/ 3611106 w 11096787"/>
                <a:gd name="connsiteY2" fmla="*/ 3626603 h 4246535"/>
                <a:gd name="connsiteX3" fmla="*/ 6338807 w 11096787"/>
                <a:gd name="connsiteY3" fmla="*/ 1038386 h 4246535"/>
                <a:gd name="connsiteX4" fmla="*/ 8477573 w 11096787"/>
                <a:gd name="connsiteY4" fmla="*/ 1968284 h 4246535"/>
                <a:gd name="connsiteX5" fmla="*/ 11096787 w 11096787"/>
                <a:gd name="connsiteY5" fmla="*/ 0 h 42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96787" h="4246535">
                  <a:moveTo>
                    <a:pt x="0" y="4246535"/>
                  </a:moveTo>
                  <a:cubicBezTo>
                    <a:pt x="799454" y="3732508"/>
                    <a:pt x="1598909" y="3218481"/>
                    <a:pt x="2200760" y="3115159"/>
                  </a:cubicBezTo>
                  <a:cubicBezTo>
                    <a:pt x="2802611" y="3011837"/>
                    <a:pt x="2921431" y="3972732"/>
                    <a:pt x="3611106" y="3626603"/>
                  </a:cubicBezTo>
                  <a:cubicBezTo>
                    <a:pt x="4300781" y="3280474"/>
                    <a:pt x="5527729" y="1314772"/>
                    <a:pt x="6338807" y="1038386"/>
                  </a:cubicBezTo>
                  <a:cubicBezTo>
                    <a:pt x="7149885" y="762000"/>
                    <a:pt x="7684576" y="2141348"/>
                    <a:pt x="8477573" y="1968284"/>
                  </a:cubicBezTo>
                  <a:cubicBezTo>
                    <a:pt x="9270570" y="1795220"/>
                    <a:pt x="10183678" y="897610"/>
                    <a:pt x="11096787" y="0"/>
                  </a:cubicBezTo>
                </a:path>
              </a:pathLst>
            </a:cu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sz="1765">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4" name="Freeform: Shape 53">
              <a:extLst>
                <a:ext uri="{FF2B5EF4-FFF2-40B4-BE49-F238E27FC236}">
                  <a16:creationId xmlns:a16="http://schemas.microsoft.com/office/drawing/2014/main" id="{771152C2-A750-456C-B307-70106EB285E9}"/>
                </a:ext>
              </a:extLst>
            </p:cNvPr>
            <p:cNvSpPr/>
            <p:nvPr/>
          </p:nvSpPr>
          <p:spPr bwMode="auto">
            <a:xfrm>
              <a:off x="11371946" y="2608107"/>
              <a:ext cx="545974" cy="437180"/>
            </a:xfrm>
            <a:custGeom>
              <a:avLst/>
              <a:gdLst>
                <a:gd name="connsiteX0" fmla="*/ 0 w 568723"/>
                <a:gd name="connsiteY0" fmla="*/ 152916 h 447384"/>
                <a:gd name="connsiteX1" fmla="*/ 542441 w 568723"/>
                <a:gd name="connsiteY1" fmla="*/ 13432 h 447384"/>
                <a:gd name="connsiteX2" fmla="*/ 433953 w 568723"/>
                <a:gd name="connsiteY2" fmla="*/ 447384 h 447384"/>
                <a:gd name="connsiteX0" fmla="*/ 0 w 568723"/>
                <a:gd name="connsiteY0" fmla="*/ 152916 h 447384"/>
                <a:gd name="connsiteX1" fmla="*/ 542441 w 568723"/>
                <a:gd name="connsiteY1" fmla="*/ 13432 h 447384"/>
                <a:gd name="connsiteX2" fmla="*/ 433953 w 568723"/>
                <a:gd name="connsiteY2" fmla="*/ 447384 h 447384"/>
                <a:gd name="connsiteX0" fmla="*/ 0 w 568723"/>
                <a:gd name="connsiteY0" fmla="*/ 142712 h 437180"/>
                <a:gd name="connsiteX1" fmla="*/ 542441 w 568723"/>
                <a:gd name="connsiteY1" fmla="*/ 3228 h 437180"/>
                <a:gd name="connsiteX2" fmla="*/ 433953 w 568723"/>
                <a:gd name="connsiteY2" fmla="*/ 437180 h 437180"/>
                <a:gd name="connsiteX0" fmla="*/ 0 w 545974"/>
                <a:gd name="connsiteY0" fmla="*/ 142712 h 437180"/>
                <a:gd name="connsiteX1" fmla="*/ 542441 w 545974"/>
                <a:gd name="connsiteY1" fmla="*/ 3228 h 437180"/>
                <a:gd name="connsiteX2" fmla="*/ 433953 w 545974"/>
                <a:gd name="connsiteY2" fmla="*/ 437180 h 437180"/>
              </a:gdLst>
              <a:ahLst/>
              <a:cxnLst>
                <a:cxn ang="0">
                  <a:pos x="connsiteX0" y="connsiteY0"/>
                </a:cxn>
                <a:cxn ang="0">
                  <a:pos x="connsiteX1" y="connsiteY1"/>
                </a:cxn>
                <a:cxn ang="0">
                  <a:pos x="connsiteX2" y="connsiteY2"/>
                </a:cxn>
              </a:cxnLst>
              <a:rect l="l" t="t" r="r" b="b"/>
              <a:pathLst>
                <a:path w="545974" h="437180">
                  <a:moveTo>
                    <a:pt x="0" y="142712"/>
                  </a:moveTo>
                  <a:cubicBezTo>
                    <a:pt x="235058" y="48431"/>
                    <a:pt x="470116" y="-15370"/>
                    <a:pt x="542441" y="3228"/>
                  </a:cubicBezTo>
                  <a:cubicBezTo>
                    <a:pt x="557616" y="67546"/>
                    <a:pt x="524359" y="244743"/>
                    <a:pt x="433953" y="437180"/>
                  </a:cubicBezTo>
                </a:path>
              </a:pathLst>
            </a:cu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sz="1765">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874002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3732373"/>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pic>
        <p:nvPicPr>
          <p:cNvPr id="4" name="Imagem 3" descr="Homem de terno e gravata com chapéu na cabeça&#10;&#10;Descrição gerada automaticamente">
            <a:extLst>
              <a:ext uri="{FF2B5EF4-FFF2-40B4-BE49-F238E27FC236}">
                <a16:creationId xmlns:a16="http://schemas.microsoft.com/office/drawing/2014/main" id="{1DDC0205-3A88-44CB-ABAD-21D104B240E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4147" y="1224086"/>
            <a:ext cx="2024056" cy="2024056"/>
          </a:xfrm>
          <a:prstGeom prst="rect">
            <a:avLst/>
          </a:prstGeom>
        </p:spPr>
      </p:pic>
      <p:sp>
        <p:nvSpPr>
          <p:cNvPr id="21" name="Title 1">
            <a:extLst>
              <a:ext uri="{FF2B5EF4-FFF2-40B4-BE49-F238E27FC236}">
                <a16:creationId xmlns:a16="http://schemas.microsoft.com/office/drawing/2014/main" id="{FE437A84-D474-4CCA-9777-3942002B9817}"/>
              </a:ext>
            </a:extLst>
          </p:cNvPr>
          <p:cNvSpPr>
            <a:spLocks noGrp="1"/>
          </p:cNvSpPr>
          <p:nvPr>
            <p:ph type="title"/>
          </p:nvPr>
        </p:nvSpPr>
        <p:spPr>
          <a:xfrm>
            <a:off x="513187" y="219472"/>
            <a:ext cx="10229928" cy="992183"/>
          </a:xfrm>
        </p:spPr>
        <p:txBody>
          <a:bodyPr>
            <a:normAutofit/>
          </a:bodyPr>
          <a:lstStyle/>
          <a:p>
            <a:r>
              <a:rPr lang="en-US" sz="4400" b="1"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Quem</a:t>
            </a:r>
            <a:r>
              <a:rPr lang="en-US" sz="4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Sou EU</a:t>
            </a:r>
          </a:p>
        </p:txBody>
      </p:sp>
      <p:sp>
        <p:nvSpPr>
          <p:cNvPr id="11" name="Title 1">
            <a:extLst>
              <a:ext uri="{FF2B5EF4-FFF2-40B4-BE49-F238E27FC236}">
                <a16:creationId xmlns:a16="http://schemas.microsoft.com/office/drawing/2014/main" id="{1E6973C3-ADCE-4FE6-9843-10AA22AD5BA4}"/>
              </a:ext>
            </a:extLst>
          </p:cNvPr>
          <p:cNvSpPr txBox="1">
            <a:spLocks/>
          </p:cNvSpPr>
          <p:nvPr/>
        </p:nvSpPr>
        <p:spPr>
          <a:xfrm>
            <a:off x="496878" y="3225193"/>
            <a:ext cx="5119482" cy="74592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l-NL" sz="3600" b="1" dirty="0">
                <a:solidFill>
                  <a:schemeClr val="accent2">
                    <a:lumMod val="75000"/>
                  </a:schemeClr>
                </a:solidFill>
                <a:latin typeface="+mn-lt"/>
              </a:rPr>
              <a:t>Davi Ramos</a:t>
            </a:r>
          </a:p>
        </p:txBody>
      </p:sp>
      <p:sp>
        <p:nvSpPr>
          <p:cNvPr id="12" name="Text Placeholder 2">
            <a:extLst>
              <a:ext uri="{FF2B5EF4-FFF2-40B4-BE49-F238E27FC236}">
                <a16:creationId xmlns:a16="http://schemas.microsoft.com/office/drawing/2014/main" id="{CC1FF7D6-3B37-4036-A66B-0B2F8B408341}"/>
              </a:ext>
            </a:extLst>
          </p:cNvPr>
          <p:cNvSpPr txBox="1">
            <a:spLocks/>
          </p:cNvSpPr>
          <p:nvPr/>
        </p:nvSpPr>
        <p:spPr>
          <a:xfrm>
            <a:off x="487451" y="3722560"/>
            <a:ext cx="7016285" cy="887840"/>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nl-NL" sz="2000" b="1" dirty="0">
                <a:solidFill>
                  <a:schemeClr val="bg1"/>
                </a:solidFill>
              </a:rPr>
              <a:t>Cientista de Dados - Especialista em Dados Jurídicos</a:t>
            </a:r>
          </a:p>
        </p:txBody>
      </p:sp>
      <p:pic>
        <p:nvPicPr>
          <p:cNvPr id="18" name="Picture 8" descr="ícone O linkedin, logo Livre de Garden stroke">
            <a:extLst>
              <a:ext uri="{FF2B5EF4-FFF2-40B4-BE49-F238E27FC236}">
                <a16:creationId xmlns:a16="http://schemas.microsoft.com/office/drawing/2014/main" id="{DC338C70-5663-49DC-BA1A-1983D59BCFAA}"/>
              </a:ext>
            </a:extLst>
          </p:cNvPr>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99330" y="5036016"/>
            <a:ext cx="313200" cy="255600"/>
          </a:xfrm>
          <a:prstGeom prst="rect">
            <a:avLst/>
          </a:prstGeom>
          <a:noFill/>
          <a:extLst>
            <a:ext uri="{909E8E84-426E-40DD-AFC4-6F175D3DCCD1}">
              <a14:hiddenFill xmlns:a14="http://schemas.microsoft.com/office/drawing/2010/main">
                <a:solidFill>
                  <a:srgbClr val="FFFFFF"/>
                </a:solidFill>
              </a14:hiddenFill>
            </a:ext>
          </a:extLst>
        </p:spPr>
      </p:pic>
      <p:pic>
        <p:nvPicPr>
          <p:cNvPr id="19" name="Imagem 18">
            <a:extLst>
              <a:ext uri="{FF2B5EF4-FFF2-40B4-BE49-F238E27FC236}">
                <a16:creationId xmlns:a16="http://schemas.microsoft.com/office/drawing/2014/main" id="{3F834AC3-7815-41BE-874E-5E6F193E2D3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9330" y="4564830"/>
            <a:ext cx="314286" cy="257143"/>
          </a:xfrm>
          <a:prstGeom prst="rect">
            <a:avLst/>
          </a:prstGeom>
        </p:spPr>
      </p:pic>
      <p:pic>
        <p:nvPicPr>
          <p:cNvPr id="20" name="Picture 26" descr="White github 9 icon - Free white site logo icons">
            <a:extLst>
              <a:ext uri="{FF2B5EF4-FFF2-40B4-BE49-F238E27FC236}">
                <a16:creationId xmlns:a16="http://schemas.microsoft.com/office/drawing/2014/main" id="{65A1F217-B055-45CD-9FB7-0EC6F5D0F012}"/>
              </a:ext>
            </a:extLst>
          </p:cNvPr>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599330" y="5559552"/>
            <a:ext cx="313200" cy="241494"/>
          </a:xfrm>
          <a:prstGeom prst="rect">
            <a:avLst/>
          </a:prstGeom>
          <a:noFill/>
          <a:extLst>
            <a:ext uri="{909E8E84-426E-40DD-AFC4-6F175D3DCCD1}">
              <a14:hiddenFill xmlns:a14="http://schemas.microsoft.com/office/drawing/2010/main">
                <a:solidFill>
                  <a:srgbClr val="FFFFFF"/>
                </a:solidFill>
              </a14:hiddenFill>
            </a:ext>
          </a:extLst>
        </p:spPr>
      </p:pic>
      <p:sp>
        <p:nvSpPr>
          <p:cNvPr id="29" name="Espaço Reservado para Conteúdo 19">
            <a:extLst>
              <a:ext uri="{FF2B5EF4-FFF2-40B4-BE49-F238E27FC236}">
                <a16:creationId xmlns:a16="http://schemas.microsoft.com/office/drawing/2014/main" id="{715C910C-F703-43C6-B35C-A8C060506D39}"/>
              </a:ext>
            </a:extLst>
          </p:cNvPr>
          <p:cNvSpPr txBox="1">
            <a:spLocks/>
          </p:cNvSpPr>
          <p:nvPr/>
        </p:nvSpPr>
        <p:spPr>
          <a:xfrm>
            <a:off x="912530" y="4621757"/>
            <a:ext cx="2400300" cy="236538"/>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b="1" dirty="0">
                <a:solidFill>
                  <a:schemeClr val="bg1"/>
                </a:solidFill>
                <a:latin typeface="Arial" panose="020B0604020202020204" pitchFamily="34" charset="0"/>
                <a:cs typeface="Arial" panose="020B0604020202020204" pitchFamily="34" charset="0"/>
              </a:rPr>
              <a:t>davi.info@gmail.com</a:t>
            </a:r>
          </a:p>
        </p:txBody>
      </p:sp>
      <p:sp>
        <p:nvSpPr>
          <p:cNvPr id="31" name="Espaço Reservado para Conteúdo 19">
            <a:extLst>
              <a:ext uri="{FF2B5EF4-FFF2-40B4-BE49-F238E27FC236}">
                <a16:creationId xmlns:a16="http://schemas.microsoft.com/office/drawing/2014/main" id="{5B071B09-913E-4087-BC3B-9E3FA09506BE}"/>
              </a:ext>
            </a:extLst>
          </p:cNvPr>
          <p:cNvSpPr txBox="1">
            <a:spLocks/>
          </p:cNvSpPr>
          <p:nvPr/>
        </p:nvSpPr>
        <p:spPr>
          <a:xfrm>
            <a:off x="912529" y="5077216"/>
            <a:ext cx="3291825" cy="236538"/>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b="1" dirty="0">
                <a:solidFill>
                  <a:schemeClr val="bg1"/>
                </a:solidFill>
                <a:latin typeface="Arial" panose="020B0604020202020204" pitchFamily="34" charset="0"/>
                <a:cs typeface="Arial" panose="020B0604020202020204" pitchFamily="34" charset="0"/>
              </a:rPr>
              <a:t>https://www.linkedin.com/in/davi-ramos/</a:t>
            </a:r>
          </a:p>
        </p:txBody>
      </p:sp>
      <p:sp>
        <p:nvSpPr>
          <p:cNvPr id="33" name="Espaço Reservado para Conteúdo 19">
            <a:extLst>
              <a:ext uri="{FF2B5EF4-FFF2-40B4-BE49-F238E27FC236}">
                <a16:creationId xmlns:a16="http://schemas.microsoft.com/office/drawing/2014/main" id="{EC8C67C5-01B5-401C-83DB-99741F4AE60A}"/>
              </a:ext>
            </a:extLst>
          </p:cNvPr>
          <p:cNvSpPr txBox="1">
            <a:spLocks/>
          </p:cNvSpPr>
          <p:nvPr/>
        </p:nvSpPr>
        <p:spPr>
          <a:xfrm>
            <a:off x="929375" y="5588793"/>
            <a:ext cx="2400300" cy="236538"/>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b="1" dirty="0">
                <a:solidFill>
                  <a:schemeClr val="bg1"/>
                </a:solidFill>
                <a:latin typeface="Arial" panose="020B0604020202020204" pitchFamily="34" charset="0"/>
                <a:cs typeface="Arial" panose="020B0604020202020204" pitchFamily="34" charset="0"/>
              </a:rPr>
              <a:t>https://github.com/DaviRamos</a:t>
            </a:r>
          </a:p>
        </p:txBody>
      </p:sp>
      <p:pic>
        <p:nvPicPr>
          <p:cNvPr id="35" name="Imagem 34">
            <a:extLst>
              <a:ext uri="{FF2B5EF4-FFF2-40B4-BE49-F238E27FC236}">
                <a16:creationId xmlns:a16="http://schemas.microsoft.com/office/drawing/2014/main" id="{7AAE0C2F-4AAE-4DFC-800A-40D0EBD15D68}"/>
              </a:ext>
            </a:extLst>
          </p:cNvPr>
          <p:cNvPicPr>
            <a:picLocks noChangeAspect="1"/>
          </p:cNvPicPr>
          <p:nvPr/>
        </p:nvPicPr>
        <p:blipFill>
          <a:blip r:embed="rId7"/>
          <a:stretch>
            <a:fillRect/>
          </a:stretch>
        </p:blipFill>
        <p:spPr>
          <a:xfrm>
            <a:off x="588235" y="6027953"/>
            <a:ext cx="313200" cy="291222"/>
          </a:xfrm>
          <a:prstGeom prst="rect">
            <a:avLst/>
          </a:prstGeom>
        </p:spPr>
      </p:pic>
      <p:sp>
        <p:nvSpPr>
          <p:cNvPr id="37" name="Espaço Reservado para Conteúdo 19">
            <a:extLst>
              <a:ext uri="{FF2B5EF4-FFF2-40B4-BE49-F238E27FC236}">
                <a16:creationId xmlns:a16="http://schemas.microsoft.com/office/drawing/2014/main" id="{FE26279C-8896-4209-A367-1272EAA167EF}"/>
              </a:ext>
            </a:extLst>
          </p:cNvPr>
          <p:cNvSpPr txBox="1">
            <a:spLocks/>
          </p:cNvSpPr>
          <p:nvPr/>
        </p:nvSpPr>
        <p:spPr>
          <a:xfrm>
            <a:off x="929374" y="6075200"/>
            <a:ext cx="3274979" cy="236538"/>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b="1" dirty="0">
                <a:solidFill>
                  <a:schemeClr val="bg1"/>
                </a:solidFill>
                <a:latin typeface="Arial" panose="020B0604020202020204" pitchFamily="34" charset="0"/>
                <a:cs typeface="Arial" panose="020B0604020202020204" pitchFamily="34" charset="0"/>
              </a:rPr>
              <a:t>https://dadosaocubo.com/author/dramos/</a:t>
            </a:r>
          </a:p>
        </p:txBody>
      </p:sp>
      <p:pic>
        <p:nvPicPr>
          <p:cNvPr id="43" name="Imagem 42" descr="Uma imagem contendo mesa, vinho, balcão, homem&#10;&#10;Descrição gerada automaticamente">
            <a:extLst>
              <a:ext uri="{FF2B5EF4-FFF2-40B4-BE49-F238E27FC236}">
                <a16:creationId xmlns:a16="http://schemas.microsoft.com/office/drawing/2014/main" id="{D19CDDE9-D5C9-42ED-994E-731FD63B5FD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37120" y="-20834"/>
            <a:ext cx="4754880" cy="6878834"/>
          </a:xfrm>
          <a:prstGeom prst="rect">
            <a:avLst/>
          </a:prstGeom>
        </p:spPr>
      </p:pic>
    </p:spTree>
    <p:extLst>
      <p:ext uri="{BB962C8B-B14F-4D97-AF65-F5344CB8AC3E}">
        <p14:creationId xmlns:p14="http://schemas.microsoft.com/office/powerpoint/2010/main" val="2469190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Gráfico 3">
            <a:extLst>
              <a:ext uri="{FF2B5EF4-FFF2-40B4-BE49-F238E27FC236}">
                <a16:creationId xmlns:a16="http://schemas.microsoft.com/office/drawing/2014/main" id="{B393F148-32AD-4D4A-BE69-2EA60DB7D4F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69238" y="464812"/>
            <a:ext cx="3144513" cy="5010553"/>
          </a:xfrm>
          <a:prstGeom prst="rect">
            <a:avLst/>
          </a:prstGeom>
        </p:spPr>
      </p:pic>
      <p:sp>
        <p:nvSpPr>
          <p:cNvPr id="2" name="Title 1"/>
          <p:cNvSpPr>
            <a:spLocks noGrp="1"/>
          </p:cNvSpPr>
          <p:nvPr>
            <p:ph type="title"/>
          </p:nvPr>
        </p:nvSpPr>
        <p:spPr>
          <a:xfrm>
            <a:off x="548640" y="255372"/>
            <a:ext cx="10844415" cy="1162178"/>
          </a:xfrm>
        </p:spPr>
        <p:txBody>
          <a:bodyPr/>
          <a:lstStyle/>
          <a:p>
            <a:r>
              <a:rPr lang="pt-BR" dirty="0">
                <a:solidFill>
                  <a:schemeClr val="bg1"/>
                </a:solidFill>
                <a:latin typeface="Amazon Ember Light" panose="020B0403020204020204"/>
                <a:cs typeface="Segoe UI Light" panose="020B0502040204020203" pitchFamily="34" charset="0"/>
              </a:rPr>
              <a:t>ML </a:t>
            </a:r>
            <a:r>
              <a:rPr lang="pt-BR" dirty="0" err="1">
                <a:solidFill>
                  <a:schemeClr val="bg1"/>
                </a:solidFill>
                <a:latin typeface="Amazon Ember Light" panose="020B0403020204020204"/>
                <a:cs typeface="Segoe UI Light" panose="020B0502040204020203" pitchFamily="34" charset="0"/>
              </a:rPr>
              <a:t>.Net</a:t>
            </a:r>
            <a:endParaRPr lang="en-US" dirty="0">
              <a:solidFill>
                <a:schemeClr val="bg1"/>
              </a:solidFill>
              <a:latin typeface="Amazon Ember Light" panose="020B0403020204020204"/>
              <a:cs typeface="Segoe UI Light" panose="020B0502040204020203" pitchFamily="34" charset="0"/>
            </a:endParaRPr>
          </a:p>
        </p:txBody>
      </p:sp>
      <p:pic>
        <p:nvPicPr>
          <p:cNvPr id="18" name="Imagem 17">
            <a:extLst>
              <a:ext uri="{FF2B5EF4-FFF2-40B4-BE49-F238E27FC236}">
                <a16:creationId xmlns:a16="http://schemas.microsoft.com/office/drawing/2014/main" id="{4D667C33-90BA-42A0-A04A-C173E1274E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62619" y="1940677"/>
            <a:ext cx="2058822" cy="2058822"/>
          </a:xfrm>
          <a:prstGeom prst="rect">
            <a:avLst/>
          </a:prstGeom>
        </p:spPr>
      </p:pic>
      <p:pic>
        <p:nvPicPr>
          <p:cNvPr id="19" name="Imagem 18" descr="Uma imagem contendo desenho, janela, comida, placar&#10;&#10;Descrição gerada automaticamente">
            <a:extLst>
              <a:ext uri="{FF2B5EF4-FFF2-40B4-BE49-F238E27FC236}">
                <a16:creationId xmlns:a16="http://schemas.microsoft.com/office/drawing/2014/main" id="{A547C9B7-2444-4A70-BF86-C1D37C8B86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67903" y="5019477"/>
            <a:ext cx="3205888" cy="1301099"/>
          </a:xfrm>
          <a:prstGeom prst="rect">
            <a:avLst/>
          </a:prstGeom>
        </p:spPr>
      </p:pic>
      <p:pic>
        <p:nvPicPr>
          <p:cNvPr id="8" name="Gráfico 7">
            <a:extLst>
              <a:ext uri="{FF2B5EF4-FFF2-40B4-BE49-F238E27FC236}">
                <a16:creationId xmlns:a16="http://schemas.microsoft.com/office/drawing/2014/main" id="{F687C7E1-391E-4F8E-8252-B98EC552F66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43714" y="1417550"/>
            <a:ext cx="2104571" cy="2854299"/>
          </a:xfrm>
          <a:prstGeom prst="rect">
            <a:avLst/>
          </a:prstGeom>
        </p:spPr>
      </p:pic>
      <p:pic>
        <p:nvPicPr>
          <p:cNvPr id="10" name="Imagem 9" descr="Logotipo, Ícone&#10;&#10;Descrição gerada automaticamente">
            <a:extLst>
              <a:ext uri="{FF2B5EF4-FFF2-40B4-BE49-F238E27FC236}">
                <a16:creationId xmlns:a16="http://schemas.microsoft.com/office/drawing/2014/main" id="{76F8A054-3264-464B-B970-0451AFF57D3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701177" y="4864567"/>
            <a:ext cx="1335751" cy="1221596"/>
          </a:xfrm>
          <a:prstGeom prst="rect">
            <a:avLst/>
          </a:prstGeom>
        </p:spPr>
      </p:pic>
      <p:pic>
        <p:nvPicPr>
          <p:cNvPr id="11" name="Imagem 10" descr="Uma imagem contendo desenho&#10;&#10;Descrição gerada automaticamente">
            <a:extLst>
              <a:ext uri="{FF2B5EF4-FFF2-40B4-BE49-F238E27FC236}">
                <a16:creationId xmlns:a16="http://schemas.microsoft.com/office/drawing/2014/main" id="{94855827-906D-4112-A3A0-8FD5DB95575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48640" y="4633245"/>
            <a:ext cx="2266950" cy="2103120"/>
          </a:xfrm>
          <a:prstGeom prst="rect">
            <a:avLst/>
          </a:prstGeom>
        </p:spPr>
      </p:pic>
      <p:pic>
        <p:nvPicPr>
          <p:cNvPr id="12" name="Picture 2">
            <a:extLst>
              <a:ext uri="{FF2B5EF4-FFF2-40B4-BE49-F238E27FC236}">
                <a16:creationId xmlns:a16="http://schemas.microsoft.com/office/drawing/2014/main" id="{55FA9D0C-6C38-4021-A8A0-E726CE833AF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226124" y="464812"/>
            <a:ext cx="4603638" cy="555833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a:extLst>
              <a:ext uri="{FF2B5EF4-FFF2-40B4-BE49-F238E27FC236}">
                <a16:creationId xmlns:a16="http://schemas.microsoft.com/office/drawing/2014/main" id="{A703CCB7-7584-4C71-9DC0-1949C7448554}"/>
              </a:ext>
            </a:extLst>
          </p:cNvPr>
          <p:cNvPicPr>
            <a:picLocks noChangeAspect="1"/>
          </p:cNvPicPr>
          <p:nvPr/>
        </p:nvPicPr>
        <p:blipFill>
          <a:blip r:embed="rId12"/>
          <a:stretch>
            <a:fillRect/>
          </a:stretch>
        </p:blipFill>
        <p:spPr>
          <a:xfrm>
            <a:off x="2432594" y="2480229"/>
            <a:ext cx="3669928" cy="3625636"/>
          </a:xfrm>
          <a:prstGeom prst="rect">
            <a:avLst/>
          </a:prstGeom>
        </p:spPr>
      </p:pic>
    </p:spTree>
    <p:extLst>
      <p:ext uri="{BB962C8B-B14F-4D97-AF65-F5344CB8AC3E}">
        <p14:creationId xmlns:p14="http://schemas.microsoft.com/office/powerpoint/2010/main" val="3090816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2351181-4BA7-4792-B87E-25B835D3C533}"/>
              </a:ext>
            </a:extLst>
          </p:cNvPr>
          <p:cNvSpPr txBox="1"/>
          <p:nvPr/>
        </p:nvSpPr>
        <p:spPr>
          <a:xfrm>
            <a:off x="548889" y="6481683"/>
            <a:ext cx="1730115" cy="369332"/>
          </a:xfrm>
          <a:prstGeom prst="rect">
            <a:avLst/>
          </a:prstGeom>
          <a:noFill/>
        </p:spPr>
        <p:txBody>
          <a:bodyPr wrap="square" rtlCol="0">
            <a:spAutoFit/>
          </a:bodyPr>
          <a:lstStyle/>
          <a:p>
            <a:pPr algn="ctr"/>
            <a:r>
              <a:rPr lang="en-US" b="1">
                <a:solidFill>
                  <a:schemeClr val="bg1"/>
                </a:solidFill>
              </a:rPr>
              <a:t>Phase 1.0</a:t>
            </a:r>
          </a:p>
        </p:txBody>
      </p:sp>
      <p:sp>
        <p:nvSpPr>
          <p:cNvPr id="9" name="Title 1">
            <a:extLst>
              <a:ext uri="{FF2B5EF4-FFF2-40B4-BE49-F238E27FC236}">
                <a16:creationId xmlns:a16="http://schemas.microsoft.com/office/drawing/2014/main" id="{BADAFA39-48EF-4257-819B-77E983D0D7AE}"/>
              </a:ext>
            </a:extLst>
          </p:cNvPr>
          <p:cNvSpPr txBox="1">
            <a:spLocks/>
          </p:cNvSpPr>
          <p:nvPr/>
        </p:nvSpPr>
        <p:spPr>
          <a:xfrm>
            <a:off x="0" y="78726"/>
            <a:ext cx="12192000" cy="80242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solidFill>
                  <a:schemeClr val="bg1"/>
                </a:solidFill>
              </a:rPr>
              <a:t>Artificial Intelligence vs. Machine Learning</a:t>
            </a:r>
          </a:p>
        </p:txBody>
      </p:sp>
      <p:sp>
        <p:nvSpPr>
          <p:cNvPr id="3" name="Rectangle: Rounded Corners 2">
            <a:extLst>
              <a:ext uri="{FF2B5EF4-FFF2-40B4-BE49-F238E27FC236}">
                <a16:creationId xmlns:a16="http://schemas.microsoft.com/office/drawing/2014/main" id="{08871CCB-5356-4366-BE1E-1595F178B1F7}"/>
              </a:ext>
            </a:extLst>
          </p:cNvPr>
          <p:cNvSpPr/>
          <p:nvPr/>
        </p:nvSpPr>
        <p:spPr>
          <a:xfrm>
            <a:off x="4735830" y="2125980"/>
            <a:ext cx="2720340" cy="1211580"/>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b="1"/>
              <a:t>Artificial Intelligence</a:t>
            </a:r>
          </a:p>
        </p:txBody>
      </p:sp>
      <p:sp>
        <p:nvSpPr>
          <p:cNvPr id="4" name="Rectangle: Rounded Corners 3">
            <a:extLst>
              <a:ext uri="{FF2B5EF4-FFF2-40B4-BE49-F238E27FC236}">
                <a16:creationId xmlns:a16="http://schemas.microsoft.com/office/drawing/2014/main" id="{1DC60705-8B01-4DC9-BBCF-BF40D3E79BA2}"/>
              </a:ext>
            </a:extLst>
          </p:cNvPr>
          <p:cNvSpPr/>
          <p:nvPr/>
        </p:nvSpPr>
        <p:spPr>
          <a:xfrm>
            <a:off x="4735830" y="3976599"/>
            <a:ext cx="2720340" cy="1211580"/>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b="1"/>
              <a:t>Machine Learning</a:t>
            </a:r>
          </a:p>
        </p:txBody>
      </p:sp>
      <p:cxnSp>
        <p:nvCxnSpPr>
          <p:cNvPr id="8" name="Straight Arrow Connector 7">
            <a:extLst>
              <a:ext uri="{FF2B5EF4-FFF2-40B4-BE49-F238E27FC236}">
                <a16:creationId xmlns:a16="http://schemas.microsoft.com/office/drawing/2014/main" id="{A100DB83-FA7E-4BEF-8750-F926A1A63AE4}"/>
              </a:ext>
            </a:extLst>
          </p:cNvPr>
          <p:cNvCxnSpPr>
            <a:cxnSpLocks/>
          </p:cNvCxnSpPr>
          <p:nvPr/>
        </p:nvCxnSpPr>
        <p:spPr>
          <a:xfrm>
            <a:off x="3108960" y="254889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FB6F6C6-5FDB-45B7-89A0-96DECA349834}"/>
              </a:ext>
            </a:extLst>
          </p:cNvPr>
          <p:cNvCxnSpPr>
            <a:cxnSpLocks/>
          </p:cNvCxnSpPr>
          <p:nvPr/>
        </p:nvCxnSpPr>
        <p:spPr>
          <a:xfrm>
            <a:off x="3108960" y="299466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CBBF67C-2B19-44A5-B1A2-00A09DA822D6}"/>
              </a:ext>
            </a:extLst>
          </p:cNvPr>
          <p:cNvCxnSpPr>
            <a:cxnSpLocks/>
          </p:cNvCxnSpPr>
          <p:nvPr/>
        </p:nvCxnSpPr>
        <p:spPr>
          <a:xfrm>
            <a:off x="3108960" y="439293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638DC1E-9618-4A73-BDF8-8D57C85FD501}"/>
              </a:ext>
            </a:extLst>
          </p:cNvPr>
          <p:cNvCxnSpPr>
            <a:cxnSpLocks/>
          </p:cNvCxnSpPr>
          <p:nvPr/>
        </p:nvCxnSpPr>
        <p:spPr>
          <a:xfrm>
            <a:off x="3108960" y="483870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26AE4F4-7701-4F8B-818D-C38D29F0D15E}"/>
              </a:ext>
            </a:extLst>
          </p:cNvPr>
          <p:cNvSpPr txBox="1"/>
          <p:nvPr/>
        </p:nvSpPr>
        <p:spPr>
          <a:xfrm>
            <a:off x="1556461" y="2270105"/>
            <a:ext cx="1469605" cy="461665"/>
          </a:xfrm>
          <a:prstGeom prst="rect">
            <a:avLst/>
          </a:prstGeom>
          <a:noFill/>
        </p:spPr>
        <p:txBody>
          <a:bodyPr wrap="square" rtlCol="0">
            <a:spAutoFit/>
          </a:bodyPr>
          <a:lstStyle/>
          <a:p>
            <a:pPr algn="r"/>
            <a:r>
              <a:rPr lang="en-US" sz="2400">
                <a:solidFill>
                  <a:schemeClr val="bg1"/>
                </a:solidFill>
              </a:rPr>
              <a:t>Rules</a:t>
            </a:r>
          </a:p>
        </p:txBody>
      </p:sp>
      <p:sp>
        <p:nvSpPr>
          <p:cNvPr id="24" name="TextBox 23">
            <a:extLst>
              <a:ext uri="{FF2B5EF4-FFF2-40B4-BE49-F238E27FC236}">
                <a16:creationId xmlns:a16="http://schemas.microsoft.com/office/drawing/2014/main" id="{2549823B-4F34-4774-A385-DD9F8E097E03}"/>
              </a:ext>
            </a:extLst>
          </p:cNvPr>
          <p:cNvSpPr txBox="1"/>
          <p:nvPr/>
        </p:nvSpPr>
        <p:spPr>
          <a:xfrm>
            <a:off x="1564985" y="2715874"/>
            <a:ext cx="1469605" cy="461665"/>
          </a:xfrm>
          <a:prstGeom prst="rect">
            <a:avLst/>
          </a:prstGeom>
          <a:noFill/>
        </p:spPr>
        <p:txBody>
          <a:bodyPr wrap="square" rtlCol="0">
            <a:spAutoFit/>
          </a:bodyPr>
          <a:lstStyle/>
          <a:p>
            <a:pPr algn="r"/>
            <a:r>
              <a:rPr lang="en-US" sz="2400">
                <a:solidFill>
                  <a:schemeClr val="bg1"/>
                </a:solidFill>
              </a:rPr>
              <a:t>Data</a:t>
            </a:r>
          </a:p>
        </p:txBody>
      </p:sp>
      <p:sp>
        <p:nvSpPr>
          <p:cNvPr id="26" name="TextBox 25">
            <a:extLst>
              <a:ext uri="{FF2B5EF4-FFF2-40B4-BE49-F238E27FC236}">
                <a16:creationId xmlns:a16="http://schemas.microsoft.com/office/drawing/2014/main" id="{B52B0901-3A78-4629-B574-0A9545D17E2D}"/>
              </a:ext>
            </a:extLst>
          </p:cNvPr>
          <p:cNvSpPr txBox="1"/>
          <p:nvPr/>
        </p:nvSpPr>
        <p:spPr>
          <a:xfrm>
            <a:off x="1633565" y="4120724"/>
            <a:ext cx="1469605" cy="461665"/>
          </a:xfrm>
          <a:prstGeom prst="rect">
            <a:avLst/>
          </a:prstGeom>
          <a:noFill/>
        </p:spPr>
        <p:txBody>
          <a:bodyPr wrap="square" rtlCol="0">
            <a:spAutoFit/>
          </a:bodyPr>
          <a:lstStyle/>
          <a:p>
            <a:pPr algn="r"/>
            <a:r>
              <a:rPr lang="en-US" sz="2400">
                <a:solidFill>
                  <a:schemeClr val="bg1"/>
                </a:solidFill>
              </a:rPr>
              <a:t>Data</a:t>
            </a:r>
          </a:p>
        </p:txBody>
      </p:sp>
      <p:sp>
        <p:nvSpPr>
          <p:cNvPr id="28" name="TextBox 27">
            <a:extLst>
              <a:ext uri="{FF2B5EF4-FFF2-40B4-BE49-F238E27FC236}">
                <a16:creationId xmlns:a16="http://schemas.microsoft.com/office/drawing/2014/main" id="{FB63A098-54EF-487B-B315-2AB9E12BD82C}"/>
              </a:ext>
            </a:extLst>
          </p:cNvPr>
          <p:cNvSpPr txBox="1"/>
          <p:nvPr/>
        </p:nvSpPr>
        <p:spPr>
          <a:xfrm>
            <a:off x="1633565" y="4582389"/>
            <a:ext cx="1469605" cy="461665"/>
          </a:xfrm>
          <a:prstGeom prst="rect">
            <a:avLst/>
          </a:prstGeom>
          <a:noFill/>
        </p:spPr>
        <p:txBody>
          <a:bodyPr wrap="square" rtlCol="0">
            <a:spAutoFit/>
          </a:bodyPr>
          <a:lstStyle/>
          <a:p>
            <a:pPr algn="r"/>
            <a:r>
              <a:rPr lang="en-US" sz="2400">
                <a:solidFill>
                  <a:schemeClr val="bg1"/>
                </a:solidFill>
              </a:rPr>
              <a:t>Answers</a:t>
            </a:r>
          </a:p>
        </p:txBody>
      </p:sp>
      <p:cxnSp>
        <p:nvCxnSpPr>
          <p:cNvPr id="30" name="Straight Arrow Connector 29">
            <a:extLst>
              <a:ext uri="{FF2B5EF4-FFF2-40B4-BE49-F238E27FC236}">
                <a16:creationId xmlns:a16="http://schemas.microsoft.com/office/drawing/2014/main" id="{A87EF102-641B-4FFA-B120-EE4B2DD8CC84}"/>
              </a:ext>
            </a:extLst>
          </p:cNvPr>
          <p:cNvCxnSpPr>
            <a:cxnSpLocks/>
          </p:cNvCxnSpPr>
          <p:nvPr/>
        </p:nvCxnSpPr>
        <p:spPr>
          <a:xfrm>
            <a:off x="7456170" y="274701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D0AFE1CA-6E91-4EE8-AA8B-0630A8A9B1B8}"/>
              </a:ext>
            </a:extLst>
          </p:cNvPr>
          <p:cNvCxnSpPr>
            <a:cxnSpLocks/>
          </p:cNvCxnSpPr>
          <p:nvPr/>
        </p:nvCxnSpPr>
        <p:spPr>
          <a:xfrm>
            <a:off x="7456170" y="4582389"/>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6A14B200-3898-43F6-8B82-3DF1D6B5AE48}"/>
              </a:ext>
            </a:extLst>
          </p:cNvPr>
          <p:cNvSpPr txBox="1"/>
          <p:nvPr/>
        </p:nvSpPr>
        <p:spPr>
          <a:xfrm>
            <a:off x="9036792" y="2485695"/>
            <a:ext cx="1469605" cy="461665"/>
          </a:xfrm>
          <a:prstGeom prst="rect">
            <a:avLst/>
          </a:prstGeom>
          <a:noFill/>
        </p:spPr>
        <p:txBody>
          <a:bodyPr wrap="square" rtlCol="0">
            <a:spAutoFit/>
          </a:bodyPr>
          <a:lstStyle/>
          <a:p>
            <a:r>
              <a:rPr lang="en-US" sz="2400">
                <a:solidFill>
                  <a:schemeClr val="bg1"/>
                </a:solidFill>
              </a:rPr>
              <a:t>Answers</a:t>
            </a:r>
          </a:p>
        </p:txBody>
      </p:sp>
      <p:sp>
        <p:nvSpPr>
          <p:cNvPr id="36" name="TextBox 35">
            <a:extLst>
              <a:ext uri="{FF2B5EF4-FFF2-40B4-BE49-F238E27FC236}">
                <a16:creationId xmlns:a16="http://schemas.microsoft.com/office/drawing/2014/main" id="{42B62C41-5F41-4995-9BBD-FF2002D87DEF}"/>
              </a:ext>
            </a:extLst>
          </p:cNvPr>
          <p:cNvSpPr txBox="1"/>
          <p:nvPr/>
        </p:nvSpPr>
        <p:spPr>
          <a:xfrm>
            <a:off x="9083040" y="4351555"/>
            <a:ext cx="1469605" cy="461665"/>
          </a:xfrm>
          <a:prstGeom prst="rect">
            <a:avLst/>
          </a:prstGeom>
          <a:noFill/>
        </p:spPr>
        <p:txBody>
          <a:bodyPr wrap="square" rtlCol="0">
            <a:spAutoFit/>
          </a:bodyPr>
          <a:lstStyle/>
          <a:p>
            <a:r>
              <a:rPr lang="en-US" sz="2400">
                <a:solidFill>
                  <a:schemeClr val="bg1"/>
                </a:solidFill>
              </a:rPr>
              <a:t>Rules</a:t>
            </a:r>
          </a:p>
        </p:txBody>
      </p:sp>
      <p:pic>
        <p:nvPicPr>
          <p:cNvPr id="19" name="Graphic 6">
            <a:extLst>
              <a:ext uri="{FF2B5EF4-FFF2-40B4-BE49-F238E27FC236}">
                <a16:creationId xmlns:a16="http://schemas.microsoft.com/office/drawing/2014/main" id="{4D0D191C-3A49-46D7-80DA-6E6C627ABED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81100" y="132290"/>
            <a:ext cx="3276600" cy="3289300"/>
          </a:xfrm>
          <a:prstGeom prst="rect">
            <a:avLst/>
          </a:prstGeom>
        </p:spPr>
      </p:pic>
      <p:pic>
        <p:nvPicPr>
          <p:cNvPr id="21" name="Graphic 3">
            <a:extLst>
              <a:ext uri="{FF2B5EF4-FFF2-40B4-BE49-F238E27FC236}">
                <a16:creationId xmlns:a16="http://schemas.microsoft.com/office/drawing/2014/main" id="{D0475FF8-988F-410E-96C3-29B0AF7ECF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09050" y="3575050"/>
            <a:ext cx="2438400" cy="2514600"/>
          </a:xfrm>
          <a:prstGeom prst="rect">
            <a:avLst/>
          </a:prstGeom>
        </p:spPr>
      </p:pic>
      <p:pic>
        <p:nvPicPr>
          <p:cNvPr id="23" name="Graphic 14">
            <a:extLst>
              <a:ext uri="{FF2B5EF4-FFF2-40B4-BE49-F238E27FC236}">
                <a16:creationId xmlns:a16="http://schemas.microsoft.com/office/drawing/2014/main" id="{90842D2A-859F-4A26-96FE-1290C53D6D0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37284" y="2119630"/>
            <a:ext cx="3276600" cy="3289300"/>
          </a:xfrm>
          <a:prstGeom prst="rect">
            <a:avLst/>
          </a:prstGeom>
        </p:spPr>
      </p:pic>
      <p:pic>
        <p:nvPicPr>
          <p:cNvPr id="25" name="Graphic 16">
            <a:extLst>
              <a:ext uri="{FF2B5EF4-FFF2-40B4-BE49-F238E27FC236}">
                <a16:creationId xmlns:a16="http://schemas.microsoft.com/office/drawing/2014/main" id="{F789FEB3-EEAF-4703-AE25-871C3A73278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602757" y="2119630"/>
            <a:ext cx="2209800" cy="2273300"/>
          </a:xfrm>
          <a:prstGeom prst="rect">
            <a:avLst/>
          </a:prstGeom>
        </p:spPr>
      </p:pic>
      <p:pic>
        <p:nvPicPr>
          <p:cNvPr id="27" name="Graphic 1">
            <a:extLst>
              <a:ext uri="{FF2B5EF4-FFF2-40B4-BE49-F238E27FC236}">
                <a16:creationId xmlns:a16="http://schemas.microsoft.com/office/drawing/2014/main" id="{03C8CA74-5163-4A2B-AB71-3C9C53054756}"/>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915025" y="-546089"/>
            <a:ext cx="6267450" cy="7735699"/>
          </a:xfrm>
          <a:prstGeom prst="rect">
            <a:avLst/>
          </a:prstGeom>
        </p:spPr>
      </p:pic>
    </p:spTree>
    <p:extLst>
      <p:ext uri="{BB962C8B-B14F-4D97-AF65-F5344CB8AC3E}">
        <p14:creationId xmlns:p14="http://schemas.microsoft.com/office/powerpoint/2010/main" val="3451886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22" grpId="0"/>
      <p:bldP spid="24" grpId="0"/>
      <p:bldP spid="26" grpId="0"/>
      <p:bldP spid="28" grpId="0"/>
      <p:bldP spid="34" grpId="0"/>
      <p:bldP spid="3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2351181-4BA7-4792-B87E-25B835D3C533}"/>
              </a:ext>
            </a:extLst>
          </p:cNvPr>
          <p:cNvSpPr txBox="1"/>
          <p:nvPr/>
        </p:nvSpPr>
        <p:spPr>
          <a:xfrm>
            <a:off x="548889" y="6481683"/>
            <a:ext cx="1730115" cy="369332"/>
          </a:xfrm>
          <a:prstGeom prst="rect">
            <a:avLst/>
          </a:prstGeom>
          <a:noFill/>
        </p:spPr>
        <p:txBody>
          <a:bodyPr wrap="square" rtlCol="0">
            <a:spAutoFit/>
          </a:bodyPr>
          <a:lstStyle/>
          <a:p>
            <a:pPr algn="ctr"/>
            <a:r>
              <a:rPr lang="en-US" b="1">
                <a:solidFill>
                  <a:schemeClr val="bg1"/>
                </a:solidFill>
              </a:rPr>
              <a:t>Phase 1.0</a:t>
            </a:r>
          </a:p>
        </p:txBody>
      </p:sp>
      <p:sp>
        <p:nvSpPr>
          <p:cNvPr id="9" name="Title 1">
            <a:extLst>
              <a:ext uri="{FF2B5EF4-FFF2-40B4-BE49-F238E27FC236}">
                <a16:creationId xmlns:a16="http://schemas.microsoft.com/office/drawing/2014/main" id="{BADAFA39-48EF-4257-819B-77E983D0D7AE}"/>
              </a:ext>
            </a:extLst>
          </p:cNvPr>
          <p:cNvSpPr txBox="1">
            <a:spLocks/>
          </p:cNvSpPr>
          <p:nvPr/>
        </p:nvSpPr>
        <p:spPr>
          <a:xfrm>
            <a:off x="0" y="78726"/>
            <a:ext cx="12192000" cy="80242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solidFill>
                  <a:schemeClr val="bg1"/>
                </a:solidFill>
              </a:rPr>
              <a:t>Artificial Intelligence vs. Machine Learning</a:t>
            </a:r>
          </a:p>
        </p:txBody>
      </p:sp>
      <p:sp>
        <p:nvSpPr>
          <p:cNvPr id="3" name="Rectangle: Rounded Corners 2">
            <a:extLst>
              <a:ext uri="{FF2B5EF4-FFF2-40B4-BE49-F238E27FC236}">
                <a16:creationId xmlns:a16="http://schemas.microsoft.com/office/drawing/2014/main" id="{08871CCB-5356-4366-BE1E-1595F178B1F7}"/>
              </a:ext>
            </a:extLst>
          </p:cNvPr>
          <p:cNvSpPr/>
          <p:nvPr/>
        </p:nvSpPr>
        <p:spPr>
          <a:xfrm>
            <a:off x="4735830" y="2125980"/>
            <a:ext cx="2720340" cy="1211580"/>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b="1"/>
              <a:t>Artificial Intelligence</a:t>
            </a:r>
          </a:p>
        </p:txBody>
      </p:sp>
      <p:sp>
        <p:nvSpPr>
          <p:cNvPr id="4" name="Rectangle: Rounded Corners 3">
            <a:extLst>
              <a:ext uri="{FF2B5EF4-FFF2-40B4-BE49-F238E27FC236}">
                <a16:creationId xmlns:a16="http://schemas.microsoft.com/office/drawing/2014/main" id="{1DC60705-8B01-4DC9-BBCF-BF40D3E79BA2}"/>
              </a:ext>
            </a:extLst>
          </p:cNvPr>
          <p:cNvSpPr/>
          <p:nvPr/>
        </p:nvSpPr>
        <p:spPr>
          <a:xfrm>
            <a:off x="4735830" y="3976599"/>
            <a:ext cx="2720340" cy="1211580"/>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b="1"/>
              <a:t>Machine Learning</a:t>
            </a:r>
          </a:p>
        </p:txBody>
      </p:sp>
      <p:cxnSp>
        <p:nvCxnSpPr>
          <p:cNvPr id="8" name="Straight Arrow Connector 7">
            <a:extLst>
              <a:ext uri="{FF2B5EF4-FFF2-40B4-BE49-F238E27FC236}">
                <a16:creationId xmlns:a16="http://schemas.microsoft.com/office/drawing/2014/main" id="{A100DB83-FA7E-4BEF-8750-F926A1A63AE4}"/>
              </a:ext>
            </a:extLst>
          </p:cNvPr>
          <p:cNvCxnSpPr>
            <a:cxnSpLocks/>
          </p:cNvCxnSpPr>
          <p:nvPr/>
        </p:nvCxnSpPr>
        <p:spPr>
          <a:xfrm>
            <a:off x="3108960" y="254889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FB6F6C6-5FDB-45B7-89A0-96DECA349834}"/>
              </a:ext>
            </a:extLst>
          </p:cNvPr>
          <p:cNvCxnSpPr>
            <a:cxnSpLocks/>
          </p:cNvCxnSpPr>
          <p:nvPr/>
        </p:nvCxnSpPr>
        <p:spPr>
          <a:xfrm>
            <a:off x="3108960" y="299466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CBBF67C-2B19-44A5-B1A2-00A09DA822D6}"/>
              </a:ext>
            </a:extLst>
          </p:cNvPr>
          <p:cNvCxnSpPr>
            <a:cxnSpLocks/>
          </p:cNvCxnSpPr>
          <p:nvPr/>
        </p:nvCxnSpPr>
        <p:spPr>
          <a:xfrm>
            <a:off x="3108960" y="439293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638DC1E-9618-4A73-BDF8-8D57C85FD501}"/>
              </a:ext>
            </a:extLst>
          </p:cNvPr>
          <p:cNvCxnSpPr>
            <a:cxnSpLocks/>
          </p:cNvCxnSpPr>
          <p:nvPr/>
        </p:nvCxnSpPr>
        <p:spPr>
          <a:xfrm>
            <a:off x="3108960" y="483870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26AE4F4-7701-4F8B-818D-C38D29F0D15E}"/>
              </a:ext>
            </a:extLst>
          </p:cNvPr>
          <p:cNvSpPr txBox="1"/>
          <p:nvPr/>
        </p:nvSpPr>
        <p:spPr>
          <a:xfrm>
            <a:off x="1556461" y="2270105"/>
            <a:ext cx="1469605" cy="461665"/>
          </a:xfrm>
          <a:prstGeom prst="rect">
            <a:avLst/>
          </a:prstGeom>
          <a:noFill/>
        </p:spPr>
        <p:txBody>
          <a:bodyPr wrap="square" rtlCol="0">
            <a:spAutoFit/>
          </a:bodyPr>
          <a:lstStyle/>
          <a:p>
            <a:pPr algn="r"/>
            <a:r>
              <a:rPr lang="en-US" sz="2400">
                <a:solidFill>
                  <a:schemeClr val="bg1"/>
                </a:solidFill>
              </a:rPr>
              <a:t>Rules</a:t>
            </a:r>
          </a:p>
        </p:txBody>
      </p:sp>
      <p:sp>
        <p:nvSpPr>
          <p:cNvPr id="24" name="TextBox 23">
            <a:extLst>
              <a:ext uri="{FF2B5EF4-FFF2-40B4-BE49-F238E27FC236}">
                <a16:creationId xmlns:a16="http://schemas.microsoft.com/office/drawing/2014/main" id="{2549823B-4F34-4774-A385-DD9F8E097E03}"/>
              </a:ext>
            </a:extLst>
          </p:cNvPr>
          <p:cNvSpPr txBox="1"/>
          <p:nvPr/>
        </p:nvSpPr>
        <p:spPr>
          <a:xfrm>
            <a:off x="1564985" y="2715874"/>
            <a:ext cx="1469605" cy="461665"/>
          </a:xfrm>
          <a:prstGeom prst="rect">
            <a:avLst/>
          </a:prstGeom>
          <a:noFill/>
        </p:spPr>
        <p:txBody>
          <a:bodyPr wrap="square" rtlCol="0">
            <a:spAutoFit/>
          </a:bodyPr>
          <a:lstStyle/>
          <a:p>
            <a:pPr algn="r"/>
            <a:r>
              <a:rPr lang="en-US" sz="2400">
                <a:solidFill>
                  <a:schemeClr val="bg1"/>
                </a:solidFill>
              </a:rPr>
              <a:t>Data</a:t>
            </a:r>
          </a:p>
        </p:txBody>
      </p:sp>
      <p:sp>
        <p:nvSpPr>
          <p:cNvPr id="26" name="TextBox 25">
            <a:extLst>
              <a:ext uri="{FF2B5EF4-FFF2-40B4-BE49-F238E27FC236}">
                <a16:creationId xmlns:a16="http://schemas.microsoft.com/office/drawing/2014/main" id="{B52B0901-3A78-4629-B574-0A9545D17E2D}"/>
              </a:ext>
            </a:extLst>
          </p:cNvPr>
          <p:cNvSpPr txBox="1"/>
          <p:nvPr/>
        </p:nvSpPr>
        <p:spPr>
          <a:xfrm>
            <a:off x="1633565" y="4120724"/>
            <a:ext cx="1469605" cy="461665"/>
          </a:xfrm>
          <a:prstGeom prst="rect">
            <a:avLst/>
          </a:prstGeom>
          <a:noFill/>
        </p:spPr>
        <p:txBody>
          <a:bodyPr wrap="square" rtlCol="0">
            <a:spAutoFit/>
          </a:bodyPr>
          <a:lstStyle/>
          <a:p>
            <a:pPr algn="r"/>
            <a:r>
              <a:rPr lang="en-US" sz="2400">
                <a:solidFill>
                  <a:schemeClr val="bg1"/>
                </a:solidFill>
              </a:rPr>
              <a:t>Data</a:t>
            </a:r>
          </a:p>
        </p:txBody>
      </p:sp>
      <p:sp>
        <p:nvSpPr>
          <p:cNvPr id="28" name="TextBox 27">
            <a:extLst>
              <a:ext uri="{FF2B5EF4-FFF2-40B4-BE49-F238E27FC236}">
                <a16:creationId xmlns:a16="http://schemas.microsoft.com/office/drawing/2014/main" id="{FB63A098-54EF-487B-B315-2AB9E12BD82C}"/>
              </a:ext>
            </a:extLst>
          </p:cNvPr>
          <p:cNvSpPr txBox="1"/>
          <p:nvPr/>
        </p:nvSpPr>
        <p:spPr>
          <a:xfrm>
            <a:off x="1633565" y="4582389"/>
            <a:ext cx="1469605" cy="461665"/>
          </a:xfrm>
          <a:prstGeom prst="rect">
            <a:avLst/>
          </a:prstGeom>
          <a:noFill/>
        </p:spPr>
        <p:txBody>
          <a:bodyPr wrap="square" rtlCol="0">
            <a:spAutoFit/>
          </a:bodyPr>
          <a:lstStyle/>
          <a:p>
            <a:pPr algn="r"/>
            <a:r>
              <a:rPr lang="en-US" sz="2400">
                <a:solidFill>
                  <a:schemeClr val="bg1"/>
                </a:solidFill>
              </a:rPr>
              <a:t>Answers</a:t>
            </a:r>
          </a:p>
        </p:txBody>
      </p:sp>
      <p:cxnSp>
        <p:nvCxnSpPr>
          <p:cNvPr id="30" name="Straight Arrow Connector 29">
            <a:extLst>
              <a:ext uri="{FF2B5EF4-FFF2-40B4-BE49-F238E27FC236}">
                <a16:creationId xmlns:a16="http://schemas.microsoft.com/office/drawing/2014/main" id="{A87EF102-641B-4FFA-B120-EE4B2DD8CC84}"/>
              </a:ext>
            </a:extLst>
          </p:cNvPr>
          <p:cNvCxnSpPr>
            <a:cxnSpLocks/>
          </p:cNvCxnSpPr>
          <p:nvPr/>
        </p:nvCxnSpPr>
        <p:spPr>
          <a:xfrm>
            <a:off x="7456170" y="2747010"/>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D0AFE1CA-6E91-4EE8-AA8B-0630A8A9B1B8}"/>
              </a:ext>
            </a:extLst>
          </p:cNvPr>
          <p:cNvCxnSpPr>
            <a:cxnSpLocks/>
          </p:cNvCxnSpPr>
          <p:nvPr/>
        </p:nvCxnSpPr>
        <p:spPr>
          <a:xfrm>
            <a:off x="7456170" y="4582389"/>
            <a:ext cx="162687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6A14B200-3898-43F6-8B82-3DF1D6B5AE48}"/>
              </a:ext>
            </a:extLst>
          </p:cNvPr>
          <p:cNvSpPr txBox="1"/>
          <p:nvPr/>
        </p:nvSpPr>
        <p:spPr>
          <a:xfrm>
            <a:off x="9036792" y="2485695"/>
            <a:ext cx="1469605" cy="461665"/>
          </a:xfrm>
          <a:prstGeom prst="rect">
            <a:avLst/>
          </a:prstGeom>
          <a:noFill/>
        </p:spPr>
        <p:txBody>
          <a:bodyPr wrap="square" rtlCol="0">
            <a:spAutoFit/>
          </a:bodyPr>
          <a:lstStyle/>
          <a:p>
            <a:r>
              <a:rPr lang="en-US" sz="2400">
                <a:solidFill>
                  <a:schemeClr val="bg1"/>
                </a:solidFill>
              </a:rPr>
              <a:t>Answers</a:t>
            </a:r>
          </a:p>
        </p:txBody>
      </p:sp>
      <p:sp>
        <p:nvSpPr>
          <p:cNvPr id="36" name="TextBox 35">
            <a:extLst>
              <a:ext uri="{FF2B5EF4-FFF2-40B4-BE49-F238E27FC236}">
                <a16:creationId xmlns:a16="http://schemas.microsoft.com/office/drawing/2014/main" id="{42B62C41-5F41-4995-9BBD-FF2002D87DEF}"/>
              </a:ext>
            </a:extLst>
          </p:cNvPr>
          <p:cNvSpPr txBox="1"/>
          <p:nvPr/>
        </p:nvSpPr>
        <p:spPr>
          <a:xfrm>
            <a:off x="9083040" y="4351555"/>
            <a:ext cx="1469605" cy="461665"/>
          </a:xfrm>
          <a:prstGeom prst="rect">
            <a:avLst/>
          </a:prstGeom>
          <a:noFill/>
        </p:spPr>
        <p:txBody>
          <a:bodyPr wrap="square" rtlCol="0">
            <a:spAutoFit/>
          </a:bodyPr>
          <a:lstStyle/>
          <a:p>
            <a:r>
              <a:rPr lang="en-US" sz="2400">
                <a:solidFill>
                  <a:schemeClr val="bg1"/>
                </a:solidFill>
              </a:rPr>
              <a:t>Rules</a:t>
            </a:r>
          </a:p>
        </p:txBody>
      </p:sp>
      <p:pic>
        <p:nvPicPr>
          <p:cNvPr id="19" name="Graphic 6">
            <a:extLst>
              <a:ext uri="{FF2B5EF4-FFF2-40B4-BE49-F238E27FC236}">
                <a16:creationId xmlns:a16="http://schemas.microsoft.com/office/drawing/2014/main" id="{4D0D191C-3A49-46D7-80DA-6E6C627ABED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81100" y="132290"/>
            <a:ext cx="3276600" cy="3289300"/>
          </a:xfrm>
          <a:prstGeom prst="rect">
            <a:avLst/>
          </a:prstGeom>
        </p:spPr>
      </p:pic>
      <p:pic>
        <p:nvPicPr>
          <p:cNvPr id="21" name="Graphic 3">
            <a:extLst>
              <a:ext uri="{FF2B5EF4-FFF2-40B4-BE49-F238E27FC236}">
                <a16:creationId xmlns:a16="http://schemas.microsoft.com/office/drawing/2014/main" id="{D0475FF8-988F-410E-96C3-29B0AF7ECF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09050" y="3575050"/>
            <a:ext cx="2438400" cy="2514600"/>
          </a:xfrm>
          <a:prstGeom prst="rect">
            <a:avLst/>
          </a:prstGeom>
        </p:spPr>
      </p:pic>
      <p:pic>
        <p:nvPicPr>
          <p:cNvPr id="23" name="Graphic 14">
            <a:extLst>
              <a:ext uri="{FF2B5EF4-FFF2-40B4-BE49-F238E27FC236}">
                <a16:creationId xmlns:a16="http://schemas.microsoft.com/office/drawing/2014/main" id="{90842D2A-859F-4A26-96FE-1290C53D6D0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37284" y="2119630"/>
            <a:ext cx="3276600" cy="3289300"/>
          </a:xfrm>
          <a:prstGeom prst="rect">
            <a:avLst/>
          </a:prstGeom>
        </p:spPr>
      </p:pic>
      <p:pic>
        <p:nvPicPr>
          <p:cNvPr id="25" name="Graphic 16">
            <a:extLst>
              <a:ext uri="{FF2B5EF4-FFF2-40B4-BE49-F238E27FC236}">
                <a16:creationId xmlns:a16="http://schemas.microsoft.com/office/drawing/2014/main" id="{F789FEB3-EEAF-4703-AE25-871C3A73278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602757" y="2119630"/>
            <a:ext cx="2209800" cy="2273300"/>
          </a:xfrm>
          <a:prstGeom prst="rect">
            <a:avLst/>
          </a:prstGeom>
        </p:spPr>
      </p:pic>
    </p:spTree>
    <p:extLst>
      <p:ext uri="{BB962C8B-B14F-4D97-AF65-F5344CB8AC3E}">
        <p14:creationId xmlns:p14="http://schemas.microsoft.com/office/powerpoint/2010/main" val="1633207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22" grpId="0"/>
      <p:bldP spid="24" grpId="0"/>
      <p:bldP spid="26" grpId="0"/>
      <p:bldP spid="28" grpId="0"/>
      <p:bldP spid="34" grpId="0"/>
      <p:bldP spid="36"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06F530F-5390-425F-AEED-3BFA51B781F9}"/>
              </a:ext>
            </a:extLst>
          </p:cNvPr>
          <p:cNvPicPr>
            <a:picLocks noChangeAspect="1"/>
          </p:cNvPicPr>
          <p:nvPr/>
        </p:nvPicPr>
        <p:blipFill>
          <a:blip r:embed="rId3" cstate="print">
            <a:duotone>
              <a:prstClr val="black"/>
              <a:schemeClr val="accent5">
                <a:tint val="45000"/>
                <a:satMod val="400000"/>
              </a:scheme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594360" y="3328416"/>
            <a:ext cx="11276838" cy="1280160"/>
          </a:xfrm>
          <a:prstGeom prst="rect">
            <a:avLst/>
          </a:prstGeom>
        </p:spPr>
      </p:pic>
      <p:pic>
        <p:nvPicPr>
          <p:cNvPr id="8" name="Picture 7">
            <a:extLst>
              <a:ext uri="{FF2B5EF4-FFF2-40B4-BE49-F238E27FC236}">
                <a16:creationId xmlns:a16="http://schemas.microsoft.com/office/drawing/2014/main" id="{E22F6AF2-4561-4B9F-A5FE-62C1D2C45453}"/>
              </a:ext>
            </a:extLst>
          </p:cNvPr>
          <p:cNvPicPr>
            <a:picLocks noChangeAspect="1"/>
          </p:cNvPicPr>
          <p:nvPr/>
        </p:nvPicPr>
        <p:blipFill>
          <a:blip r:embed="rId5"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4360" y="3328416"/>
            <a:ext cx="11276838" cy="1280160"/>
          </a:xfrm>
          <a:prstGeom prst="rect">
            <a:avLst/>
          </a:prstGeom>
        </p:spPr>
      </p:pic>
      <p:pic>
        <p:nvPicPr>
          <p:cNvPr id="9" name="Picture 8">
            <a:extLst>
              <a:ext uri="{FF2B5EF4-FFF2-40B4-BE49-F238E27FC236}">
                <a16:creationId xmlns:a16="http://schemas.microsoft.com/office/drawing/2014/main" id="{2A6D9994-90F4-49EC-8128-F3E6B70DEB16}"/>
              </a:ext>
            </a:extLst>
          </p:cNvPr>
          <p:cNvPicPr>
            <a:picLocks noChangeAspect="1"/>
          </p:cNvPicPr>
          <p:nvPr/>
        </p:nvPicPr>
        <p:blipFill>
          <a:blip r:embed="rId6"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2851" y="3328416"/>
            <a:ext cx="11276838" cy="1280160"/>
          </a:xfrm>
          <a:prstGeom prst="rect">
            <a:avLst/>
          </a:prstGeom>
        </p:spPr>
      </p:pic>
      <p:pic>
        <p:nvPicPr>
          <p:cNvPr id="10" name="Picture 9">
            <a:extLst>
              <a:ext uri="{FF2B5EF4-FFF2-40B4-BE49-F238E27FC236}">
                <a16:creationId xmlns:a16="http://schemas.microsoft.com/office/drawing/2014/main" id="{0203A4AE-B66F-4512-ADA8-F015273E9564}"/>
              </a:ext>
            </a:extLst>
          </p:cNvPr>
          <p:cNvPicPr>
            <a:picLocks noChangeAspect="1"/>
          </p:cNvPicPr>
          <p:nvPr/>
        </p:nvPicPr>
        <p:blipFill>
          <a:blip r:embed="rId7"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4360" y="3326907"/>
            <a:ext cx="11276838" cy="1280160"/>
          </a:xfrm>
          <a:prstGeom prst="rect">
            <a:avLst/>
          </a:prstGeom>
          <a:ln>
            <a:noFill/>
          </a:ln>
        </p:spPr>
      </p:pic>
      <p:pic>
        <p:nvPicPr>
          <p:cNvPr id="4" name="Picture 3">
            <a:extLst>
              <a:ext uri="{FF2B5EF4-FFF2-40B4-BE49-F238E27FC236}">
                <a16:creationId xmlns:a16="http://schemas.microsoft.com/office/drawing/2014/main" id="{8FE41A97-2E31-47C3-8FF0-27AC84E5A6C7}"/>
              </a:ext>
            </a:extLst>
          </p:cNvPr>
          <p:cNvPicPr>
            <a:picLocks noChangeAspect="1"/>
          </p:cNvPicPr>
          <p:nvPr/>
        </p:nvPicPr>
        <p:blipFill>
          <a:blip r:embed="rId8"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3002" y="3324508"/>
            <a:ext cx="11276838" cy="1280160"/>
          </a:xfrm>
          <a:prstGeom prst="rect">
            <a:avLst/>
          </a:prstGeom>
        </p:spPr>
      </p:pic>
      <p:pic>
        <p:nvPicPr>
          <p:cNvPr id="5" name="Picture 4">
            <a:extLst>
              <a:ext uri="{FF2B5EF4-FFF2-40B4-BE49-F238E27FC236}">
                <a16:creationId xmlns:a16="http://schemas.microsoft.com/office/drawing/2014/main" id="{38549705-5880-418C-AF41-F0A8B4B7A0EB}"/>
              </a:ext>
            </a:extLst>
          </p:cNvPr>
          <p:cNvPicPr>
            <a:picLocks noChangeAspect="1"/>
          </p:cNvPicPr>
          <p:nvPr/>
        </p:nvPicPr>
        <p:blipFill>
          <a:blip r:embed="rId9"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1493" y="3328416"/>
            <a:ext cx="11276838" cy="1280160"/>
          </a:xfrm>
          <a:prstGeom prst="rect">
            <a:avLst/>
          </a:prstGeom>
        </p:spPr>
      </p:pic>
      <p:pic>
        <p:nvPicPr>
          <p:cNvPr id="6" name="Picture 5">
            <a:extLst>
              <a:ext uri="{FF2B5EF4-FFF2-40B4-BE49-F238E27FC236}">
                <a16:creationId xmlns:a16="http://schemas.microsoft.com/office/drawing/2014/main" id="{D608F15D-4C6A-42E4-8268-E905AF342C58}"/>
              </a:ext>
            </a:extLst>
          </p:cNvPr>
          <p:cNvPicPr>
            <a:picLocks noChangeAspect="1"/>
          </p:cNvPicPr>
          <p:nvPr/>
        </p:nvPicPr>
        <p:blipFill>
          <a:blip r:embed="rId10"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94360" y="3328416"/>
            <a:ext cx="11276838" cy="1280160"/>
          </a:xfrm>
          <a:prstGeom prst="rect">
            <a:avLst/>
          </a:prstGeom>
        </p:spPr>
      </p:pic>
      <p:grpSp>
        <p:nvGrpSpPr>
          <p:cNvPr id="11" name="Group 10">
            <a:extLst>
              <a:ext uri="{FF2B5EF4-FFF2-40B4-BE49-F238E27FC236}">
                <a16:creationId xmlns:a16="http://schemas.microsoft.com/office/drawing/2014/main" id="{DA42050F-7310-4038-A09C-1578DF22C1BE}"/>
              </a:ext>
            </a:extLst>
          </p:cNvPr>
          <p:cNvGrpSpPr/>
          <p:nvPr/>
        </p:nvGrpSpPr>
        <p:grpSpPr>
          <a:xfrm>
            <a:off x="337625" y="1899137"/>
            <a:ext cx="1664677" cy="1664677"/>
            <a:chOff x="337625" y="1899137"/>
            <a:chExt cx="1664677" cy="1664677"/>
          </a:xfrm>
          <a:solidFill>
            <a:schemeClr val="bg1">
              <a:lumMod val="85000"/>
            </a:schemeClr>
          </a:solidFill>
        </p:grpSpPr>
        <p:sp>
          <p:nvSpPr>
            <p:cNvPr id="12" name="Rectangle 11">
              <a:extLst>
                <a:ext uri="{FF2B5EF4-FFF2-40B4-BE49-F238E27FC236}">
                  <a16:creationId xmlns:a16="http://schemas.microsoft.com/office/drawing/2014/main" id="{9B14355D-6F78-4BD1-9AF1-F83E573C86BB}"/>
                </a:ext>
              </a:extLst>
            </p:cNvPr>
            <p:cNvSpPr/>
            <p:nvPr/>
          </p:nvSpPr>
          <p:spPr bwMode="auto">
            <a:xfrm>
              <a:off x="337625"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3" name="Picture 12">
              <a:extLst>
                <a:ext uri="{FF2B5EF4-FFF2-40B4-BE49-F238E27FC236}">
                  <a16:creationId xmlns:a16="http://schemas.microsoft.com/office/drawing/2014/main" id="{77CF6F54-DBD4-4F85-96A6-0C0A58CAC9D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59269" y="1990251"/>
              <a:ext cx="1037844" cy="1062990"/>
            </a:xfrm>
            <a:prstGeom prst="rect">
              <a:avLst/>
            </a:prstGeom>
            <a:grpFill/>
          </p:spPr>
        </p:pic>
        <p:sp>
          <p:nvSpPr>
            <p:cNvPr id="14" name="TextBox 13">
              <a:extLst>
                <a:ext uri="{FF2B5EF4-FFF2-40B4-BE49-F238E27FC236}">
                  <a16:creationId xmlns:a16="http://schemas.microsoft.com/office/drawing/2014/main" id="{E73912D8-5CEB-44C6-8D31-EECDA41E0228}"/>
                </a:ext>
              </a:extLst>
            </p:cNvPr>
            <p:cNvSpPr txBox="1"/>
            <p:nvPr/>
          </p:nvSpPr>
          <p:spPr>
            <a:xfrm>
              <a:off x="344033" y="3143061"/>
              <a:ext cx="1620528"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DESKTOP</a:t>
              </a:r>
            </a:p>
          </p:txBody>
        </p:sp>
      </p:grpSp>
      <p:grpSp>
        <p:nvGrpSpPr>
          <p:cNvPr id="15" name="Group 14">
            <a:extLst>
              <a:ext uri="{FF2B5EF4-FFF2-40B4-BE49-F238E27FC236}">
                <a16:creationId xmlns:a16="http://schemas.microsoft.com/office/drawing/2014/main" id="{D451A81F-1D09-4CBC-848D-52E1B4457265}"/>
              </a:ext>
            </a:extLst>
          </p:cNvPr>
          <p:cNvGrpSpPr/>
          <p:nvPr/>
        </p:nvGrpSpPr>
        <p:grpSpPr>
          <a:xfrm>
            <a:off x="3640207" y="1899137"/>
            <a:ext cx="1697073" cy="1664677"/>
            <a:chOff x="3654584" y="1899137"/>
            <a:chExt cx="1675508" cy="1664677"/>
          </a:xfrm>
          <a:solidFill>
            <a:schemeClr val="bg1">
              <a:lumMod val="65000"/>
            </a:schemeClr>
          </a:solidFill>
        </p:grpSpPr>
        <p:sp>
          <p:nvSpPr>
            <p:cNvPr id="16" name="Rectangle 15">
              <a:extLst>
                <a:ext uri="{FF2B5EF4-FFF2-40B4-BE49-F238E27FC236}">
                  <a16:creationId xmlns:a16="http://schemas.microsoft.com/office/drawing/2014/main" id="{DB6B8554-FF76-4659-9DB2-CA9C722279FE}"/>
                </a:ext>
              </a:extLst>
            </p:cNvPr>
            <p:cNvSpPr/>
            <p:nvPr/>
          </p:nvSpPr>
          <p:spPr bwMode="auto">
            <a:xfrm>
              <a:off x="3665415"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7" name="Picture 16">
              <a:extLst>
                <a:ext uri="{FF2B5EF4-FFF2-40B4-BE49-F238E27FC236}">
                  <a16:creationId xmlns:a16="http://schemas.microsoft.com/office/drawing/2014/main" id="{4B9393CE-AC2D-4ED7-999B-17F118EE02D3}"/>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994590" y="1990253"/>
              <a:ext cx="1003554" cy="1062990"/>
            </a:xfrm>
            <a:prstGeom prst="rect">
              <a:avLst/>
            </a:prstGeom>
            <a:grpFill/>
          </p:spPr>
        </p:pic>
        <p:sp>
          <p:nvSpPr>
            <p:cNvPr id="18" name="TextBox 17">
              <a:extLst>
                <a:ext uri="{FF2B5EF4-FFF2-40B4-BE49-F238E27FC236}">
                  <a16:creationId xmlns:a16="http://schemas.microsoft.com/office/drawing/2014/main" id="{D8076300-D85F-4E35-9947-CFF2941B129D}"/>
                </a:ext>
              </a:extLst>
            </p:cNvPr>
            <p:cNvSpPr txBox="1"/>
            <p:nvPr/>
          </p:nvSpPr>
          <p:spPr>
            <a:xfrm>
              <a:off x="3654584" y="3143061"/>
              <a:ext cx="1665837"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CLOUD</a:t>
              </a:r>
            </a:p>
          </p:txBody>
        </p:sp>
      </p:grpSp>
      <p:grpSp>
        <p:nvGrpSpPr>
          <p:cNvPr id="19" name="Group 18">
            <a:extLst>
              <a:ext uri="{FF2B5EF4-FFF2-40B4-BE49-F238E27FC236}">
                <a16:creationId xmlns:a16="http://schemas.microsoft.com/office/drawing/2014/main" id="{D20A0903-6EFD-4316-A0C1-EB54350F3D01}"/>
              </a:ext>
            </a:extLst>
          </p:cNvPr>
          <p:cNvGrpSpPr/>
          <p:nvPr/>
        </p:nvGrpSpPr>
        <p:grpSpPr>
          <a:xfrm>
            <a:off x="1999308" y="1899137"/>
            <a:ext cx="1666889" cy="1664677"/>
            <a:chOff x="1999308" y="1899137"/>
            <a:chExt cx="1666889" cy="1664677"/>
          </a:xfrm>
          <a:solidFill>
            <a:schemeClr val="bg1">
              <a:lumMod val="75000"/>
            </a:schemeClr>
          </a:solidFill>
        </p:grpSpPr>
        <p:sp>
          <p:nvSpPr>
            <p:cNvPr id="20" name="Rectangle 19">
              <a:extLst>
                <a:ext uri="{FF2B5EF4-FFF2-40B4-BE49-F238E27FC236}">
                  <a16:creationId xmlns:a16="http://schemas.microsoft.com/office/drawing/2014/main" id="{758ABCED-62E0-41C0-A9CA-668F6867BC0A}"/>
                </a:ext>
              </a:extLst>
            </p:cNvPr>
            <p:cNvSpPr/>
            <p:nvPr/>
          </p:nvSpPr>
          <p:spPr bwMode="auto">
            <a:xfrm>
              <a:off x="2001520"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1" name="Picture 20">
              <a:extLst>
                <a:ext uri="{FF2B5EF4-FFF2-40B4-BE49-F238E27FC236}">
                  <a16:creationId xmlns:a16="http://schemas.microsoft.com/office/drawing/2014/main" id="{94C39C9B-5352-4BD5-882B-205E754BE7B7}"/>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341452" y="1981200"/>
              <a:ext cx="969264" cy="1062990"/>
            </a:xfrm>
            <a:prstGeom prst="rect">
              <a:avLst/>
            </a:prstGeom>
            <a:grpFill/>
          </p:spPr>
        </p:pic>
        <p:sp>
          <p:nvSpPr>
            <p:cNvPr id="22" name="TextBox 21">
              <a:extLst>
                <a:ext uri="{FF2B5EF4-FFF2-40B4-BE49-F238E27FC236}">
                  <a16:creationId xmlns:a16="http://schemas.microsoft.com/office/drawing/2014/main" id="{49575548-02F5-4341-A635-AF5DD2627B8C}"/>
                </a:ext>
              </a:extLst>
            </p:cNvPr>
            <p:cNvSpPr txBox="1"/>
            <p:nvPr/>
          </p:nvSpPr>
          <p:spPr>
            <a:xfrm>
              <a:off x="1999308" y="3143061"/>
              <a:ext cx="1665837"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WEB</a:t>
              </a:r>
            </a:p>
          </p:txBody>
        </p:sp>
      </p:grpSp>
      <p:grpSp>
        <p:nvGrpSpPr>
          <p:cNvPr id="23" name="Group 22">
            <a:extLst>
              <a:ext uri="{FF2B5EF4-FFF2-40B4-BE49-F238E27FC236}">
                <a16:creationId xmlns:a16="http://schemas.microsoft.com/office/drawing/2014/main" id="{3CBE835D-6CD2-4FFF-94F8-7D59B57AB2DE}"/>
              </a:ext>
            </a:extLst>
          </p:cNvPr>
          <p:cNvGrpSpPr/>
          <p:nvPr/>
        </p:nvGrpSpPr>
        <p:grpSpPr>
          <a:xfrm>
            <a:off x="5329310" y="1899137"/>
            <a:ext cx="1664677" cy="1664677"/>
            <a:chOff x="5329310" y="1899137"/>
            <a:chExt cx="1664677" cy="1664677"/>
          </a:xfrm>
          <a:solidFill>
            <a:schemeClr val="bg1">
              <a:lumMod val="50000"/>
            </a:schemeClr>
          </a:solidFill>
        </p:grpSpPr>
        <p:sp>
          <p:nvSpPr>
            <p:cNvPr id="24" name="Rectangle 23">
              <a:extLst>
                <a:ext uri="{FF2B5EF4-FFF2-40B4-BE49-F238E27FC236}">
                  <a16:creationId xmlns:a16="http://schemas.microsoft.com/office/drawing/2014/main" id="{CF9A4D1E-FDFF-46C8-8895-2EBAE04EA936}"/>
                </a:ext>
              </a:extLst>
            </p:cNvPr>
            <p:cNvSpPr/>
            <p:nvPr/>
          </p:nvSpPr>
          <p:spPr bwMode="auto">
            <a:xfrm>
              <a:off x="5329310"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5" name="Picture 24">
              <a:extLst>
                <a:ext uri="{FF2B5EF4-FFF2-40B4-BE49-F238E27FC236}">
                  <a16:creationId xmlns:a16="http://schemas.microsoft.com/office/drawing/2014/main" id="{DB13D58C-777D-4D54-A8EE-3F1FF468DC7E}"/>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812828" y="1990253"/>
              <a:ext cx="688086" cy="1062990"/>
            </a:xfrm>
            <a:prstGeom prst="rect">
              <a:avLst/>
            </a:prstGeom>
            <a:grpFill/>
          </p:spPr>
        </p:pic>
        <p:sp>
          <p:nvSpPr>
            <p:cNvPr id="26" name="TextBox 25">
              <a:extLst>
                <a:ext uri="{FF2B5EF4-FFF2-40B4-BE49-F238E27FC236}">
                  <a16:creationId xmlns:a16="http://schemas.microsoft.com/office/drawing/2014/main" id="{84621255-4ECC-4669-A703-60BB06A2820A}"/>
                </a:ext>
              </a:extLst>
            </p:cNvPr>
            <p:cNvSpPr txBox="1"/>
            <p:nvPr/>
          </p:nvSpPr>
          <p:spPr>
            <a:xfrm>
              <a:off x="5355169" y="3143061"/>
              <a:ext cx="1620528"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MOBILE</a:t>
              </a:r>
            </a:p>
          </p:txBody>
        </p:sp>
      </p:grpSp>
      <p:grpSp>
        <p:nvGrpSpPr>
          <p:cNvPr id="27" name="Group 26">
            <a:extLst>
              <a:ext uri="{FF2B5EF4-FFF2-40B4-BE49-F238E27FC236}">
                <a16:creationId xmlns:a16="http://schemas.microsoft.com/office/drawing/2014/main" id="{4E67F2A2-4082-43E0-93BC-DC139029A6D7}"/>
              </a:ext>
            </a:extLst>
          </p:cNvPr>
          <p:cNvGrpSpPr/>
          <p:nvPr/>
        </p:nvGrpSpPr>
        <p:grpSpPr>
          <a:xfrm>
            <a:off x="10320997" y="1899137"/>
            <a:ext cx="1664677" cy="1664677"/>
            <a:chOff x="10320997" y="1899137"/>
            <a:chExt cx="1664677" cy="1664677"/>
          </a:xfrm>
          <a:solidFill>
            <a:srgbClr val="7030A0"/>
          </a:solidFill>
        </p:grpSpPr>
        <p:sp>
          <p:nvSpPr>
            <p:cNvPr id="28" name="Rectangle 27">
              <a:extLst>
                <a:ext uri="{FF2B5EF4-FFF2-40B4-BE49-F238E27FC236}">
                  <a16:creationId xmlns:a16="http://schemas.microsoft.com/office/drawing/2014/main" id="{C9A6C96D-12DB-4A5D-A2A3-FCAE75B0C507}"/>
                </a:ext>
              </a:extLst>
            </p:cNvPr>
            <p:cNvSpPr/>
            <p:nvPr/>
          </p:nvSpPr>
          <p:spPr bwMode="auto">
            <a:xfrm>
              <a:off x="10320997"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9" name="Picture 28">
              <a:extLst>
                <a:ext uri="{FF2B5EF4-FFF2-40B4-BE49-F238E27FC236}">
                  <a16:creationId xmlns:a16="http://schemas.microsoft.com/office/drawing/2014/main" id="{188CCCC6-0862-4514-BF17-326AC906AF27}"/>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650773" y="1981200"/>
              <a:ext cx="934974" cy="1062990"/>
            </a:xfrm>
            <a:prstGeom prst="rect">
              <a:avLst/>
            </a:prstGeom>
            <a:grpFill/>
          </p:spPr>
        </p:pic>
        <p:sp>
          <p:nvSpPr>
            <p:cNvPr id="30" name="TextBox 29">
              <a:extLst>
                <a:ext uri="{FF2B5EF4-FFF2-40B4-BE49-F238E27FC236}">
                  <a16:creationId xmlns:a16="http://schemas.microsoft.com/office/drawing/2014/main" id="{95BAB6A4-9A6B-4267-B74D-74E09DACC329}"/>
                </a:ext>
              </a:extLst>
            </p:cNvPr>
            <p:cNvSpPr txBox="1"/>
            <p:nvPr/>
          </p:nvSpPr>
          <p:spPr>
            <a:xfrm>
              <a:off x="10356525" y="3143061"/>
              <a:ext cx="1585000"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ML</a:t>
              </a:r>
            </a:p>
          </p:txBody>
        </p:sp>
      </p:grpSp>
      <p:sp>
        <p:nvSpPr>
          <p:cNvPr id="31" name="TextBox 30">
            <a:extLst>
              <a:ext uri="{FF2B5EF4-FFF2-40B4-BE49-F238E27FC236}">
                <a16:creationId xmlns:a16="http://schemas.microsoft.com/office/drawing/2014/main" id="{1CD1D29F-37BF-4D24-AC4A-2C08C465BBFB}"/>
              </a:ext>
            </a:extLst>
          </p:cNvPr>
          <p:cNvSpPr txBox="1"/>
          <p:nvPr/>
        </p:nvSpPr>
        <p:spPr>
          <a:xfrm>
            <a:off x="5339443" y="4261754"/>
            <a:ext cx="1664208" cy="1664208"/>
          </a:xfrm>
          <a:prstGeom prst="rect">
            <a:avLst/>
          </a:prstGeom>
          <a:solidFill>
            <a:srgbClr val="7030A0"/>
          </a:solidFill>
        </p:spPr>
        <p:txBody>
          <a:bodyPr wrap="square" lIns="0" tIns="0" rIns="0" bIns="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5330" b="0" i="0" u="none" strike="noStrike" kern="1200" cap="none" spc="0" normalizeH="0" baseline="0" noProof="0">
                <a:ln>
                  <a:noFill/>
                </a:ln>
                <a:solidFill>
                  <a:srgbClr val="FFFFFF"/>
                </a:solidFill>
                <a:effectLst/>
                <a:uLnTx/>
                <a:uFillTx/>
                <a:latin typeface="Segoe UI Light"/>
                <a:ea typeface="+mn-ea"/>
                <a:cs typeface="+mn-cs"/>
              </a:rPr>
              <a:t>.NET</a:t>
            </a:r>
          </a:p>
        </p:txBody>
      </p:sp>
      <p:sp>
        <p:nvSpPr>
          <p:cNvPr id="32" name="Title 1">
            <a:extLst>
              <a:ext uri="{FF2B5EF4-FFF2-40B4-BE49-F238E27FC236}">
                <a16:creationId xmlns:a16="http://schemas.microsoft.com/office/drawing/2014/main" id="{0D391427-DAD4-4E86-A28D-617D43DFC181}"/>
              </a:ext>
            </a:extLst>
          </p:cNvPr>
          <p:cNvSpPr txBox="1">
            <a:spLocks/>
          </p:cNvSpPr>
          <p:nvPr/>
        </p:nvSpPr>
        <p:spPr>
          <a:xfrm>
            <a:off x="459030" y="139939"/>
            <a:ext cx="11526644" cy="1097205"/>
          </a:xfrm>
          <a:prstGeom prst="rect">
            <a:avLst/>
          </a:prstGeom>
        </p:spPr>
        <p:txBody>
          <a:bodyPr lIns="146095" tIns="9131" rIns="146095" bIns="9131"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ctr" defTabSz="913055" rtl="0" eaLnBrk="1" fontAlgn="auto" latinLnBrk="0" hangingPunct="1">
              <a:lnSpc>
                <a:spcPct val="90000"/>
              </a:lnSpc>
              <a:spcBef>
                <a:spcPts val="0"/>
              </a:spcBef>
              <a:spcAft>
                <a:spcPts val="0"/>
              </a:spcAft>
              <a:buClrTx/>
              <a:buSzTx/>
              <a:buFontTx/>
              <a:buNone/>
              <a:tabLst/>
              <a:defRPr/>
            </a:pPr>
            <a:r>
              <a:rPr kumimoji="0" lang="en-US" sz="5333" b="0" i="0" u="none" strike="noStrike" kern="1200" cap="none" spc="-100" normalizeH="0" baseline="0" noProof="0" dirty="0">
                <a:ln w="3175">
                  <a:noFill/>
                </a:ln>
                <a:solidFill>
                  <a:schemeClr val="accent2">
                    <a:lumMod val="75000"/>
                  </a:schemeClr>
                </a:solidFill>
                <a:effectLst/>
                <a:uLnTx/>
                <a:uFillTx/>
                <a:latin typeface="Segoe UI Light"/>
                <a:ea typeface="+mn-ea"/>
                <a:cs typeface="Segoe UI" pitchFamily="34" charset="0"/>
              </a:rPr>
              <a:t>Your platform for building </a:t>
            </a:r>
            <a:r>
              <a:rPr kumimoji="0" lang="en-US" sz="5333" b="0" i="0" u="none" strike="noStrike" kern="1200" cap="none" spc="-100" normalizeH="0" baseline="0" noProof="0" dirty="0">
                <a:ln w="3175">
                  <a:noFill/>
                </a:ln>
                <a:solidFill>
                  <a:schemeClr val="accent2">
                    <a:lumMod val="75000"/>
                  </a:schemeClr>
                </a:solidFill>
                <a:effectLst/>
                <a:uLnTx/>
                <a:uFillTx/>
                <a:latin typeface="Segoe UI Semibold" panose="020B0702040204020203" pitchFamily="34" charset="0"/>
                <a:ea typeface="+mn-ea"/>
                <a:cs typeface="Segoe UI" pitchFamily="34" charset="0"/>
              </a:rPr>
              <a:t>anything</a:t>
            </a:r>
          </a:p>
        </p:txBody>
      </p:sp>
      <p:grpSp>
        <p:nvGrpSpPr>
          <p:cNvPr id="33" name="Group 32">
            <a:extLst>
              <a:ext uri="{FF2B5EF4-FFF2-40B4-BE49-F238E27FC236}">
                <a16:creationId xmlns:a16="http://schemas.microsoft.com/office/drawing/2014/main" id="{2754D4AA-FDB3-4766-8576-1C50D2C307F8}"/>
              </a:ext>
            </a:extLst>
          </p:cNvPr>
          <p:cNvGrpSpPr/>
          <p:nvPr/>
        </p:nvGrpSpPr>
        <p:grpSpPr>
          <a:xfrm>
            <a:off x="8620412" y="1899137"/>
            <a:ext cx="1701365" cy="1664677"/>
            <a:chOff x="8620412" y="1899137"/>
            <a:chExt cx="1701365" cy="1664677"/>
          </a:xfrm>
          <a:solidFill>
            <a:schemeClr val="tx1">
              <a:lumMod val="75000"/>
              <a:lumOff val="25000"/>
            </a:schemeClr>
          </a:solidFill>
        </p:grpSpPr>
        <p:sp>
          <p:nvSpPr>
            <p:cNvPr id="34" name="Rectangle 33">
              <a:extLst>
                <a:ext uri="{FF2B5EF4-FFF2-40B4-BE49-F238E27FC236}">
                  <a16:creationId xmlns:a16="http://schemas.microsoft.com/office/drawing/2014/main" id="{3F0A397A-0E9E-4432-8FE6-B820E331708F}"/>
                </a:ext>
              </a:extLst>
            </p:cNvPr>
            <p:cNvSpPr/>
            <p:nvPr/>
          </p:nvSpPr>
          <p:spPr bwMode="auto">
            <a:xfrm>
              <a:off x="8657100"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35" name="Picture 34">
              <a:extLst>
                <a:ext uri="{FF2B5EF4-FFF2-40B4-BE49-F238E27FC236}">
                  <a16:creationId xmlns:a16="http://schemas.microsoft.com/office/drawing/2014/main" id="{97258BAE-CAA1-441E-B52D-5F286D26810B}"/>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9006689" y="1981200"/>
              <a:ext cx="907542" cy="1062990"/>
            </a:xfrm>
            <a:prstGeom prst="rect">
              <a:avLst/>
            </a:prstGeom>
            <a:grpFill/>
          </p:spPr>
        </p:pic>
        <p:sp>
          <p:nvSpPr>
            <p:cNvPr id="36" name="TextBox 35">
              <a:extLst>
                <a:ext uri="{FF2B5EF4-FFF2-40B4-BE49-F238E27FC236}">
                  <a16:creationId xmlns:a16="http://schemas.microsoft.com/office/drawing/2014/main" id="{FA0DA941-4FA4-4335-8237-7B726613F65D}"/>
                </a:ext>
              </a:extLst>
            </p:cNvPr>
            <p:cNvSpPr txBox="1"/>
            <p:nvPr/>
          </p:nvSpPr>
          <p:spPr>
            <a:xfrm>
              <a:off x="8620412" y="3143061"/>
              <a:ext cx="1665837"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IoT</a:t>
              </a:r>
            </a:p>
          </p:txBody>
        </p:sp>
      </p:grpSp>
      <p:grpSp>
        <p:nvGrpSpPr>
          <p:cNvPr id="37" name="Group 36">
            <a:extLst>
              <a:ext uri="{FF2B5EF4-FFF2-40B4-BE49-F238E27FC236}">
                <a16:creationId xmlns:a16="http://schemas.microsoft.com/office/drawing/2014/main" id="{2B31F26A-7AB6-4215-BADE-5BAFE7DC1088}"/>
              </a:ext>
            </a:extLst>
          </p:cNvPr>
          <p:cNvGrpSpPr/>
          <p:nvPr/>
        </p:nvGrpSpPr>
        <p:grpSpPr>
          <a:xfrm>
            <a:off x="6964450" y="1899137"/>
            <a:ext cx="1700620" cy="1664677"/>
            <a:chOff x="6993205" y="1899137"/>
            <a:chExt cx="1664677" cy="1664677"/>
          </a:xfrm>
          <a:solidFill>
            <a:schemeClr val="tx1">
              <a:lumMod val="65000"/>
              <a:lumOff val="35000"/>
            </a:schemeClr>
          </a:solidFill>
        </p:grpSpPr>
        <p:sp>
          <p:nvSpPr>
            <p:cNvPr id="38" name="Rectangle 37">
              <a:extLst>
                <a:ext uri="{FF2B5EF4-FFF2-40B4-BE49-F238E27FC236}">
                  <a16:creationId xmlns:a16="http://schemas.microsoft.com/office/drawing/2014/main" id="{987716F8-FCFB-40CC-A4F3-F41B91691068}"/>
                </a:ext>
              </a:extLst>
            </p:cNvPr>
            <p:cNvSpPr/>
            <p:nvPr/>
          </p:nvSpPr>
          <p:spPr bwMode="auto">
            <a:xfrm>
              <a:off x="6993205" y="1899137"/>
              <a:ext cx="1664677" cy="166467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39" name="Picture 38">
              <a:extLst>
                <a:ext uri="{FF2B5EF4-FFF2-40B4-BE49-F238E27FC236}">
                  <a16:creationId xmlns:a16="http://schemas.microsoft.com/office/drawing/2014/main" id="{5543A5BA-50FD-49A4-AD2A-73A1F09A1F74}"/>
                </a:ext>
              </a:extLst>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7311804" y="1990253"/>
              <a:ext cx="969264" cy="1062990"/>
            </a:xfrm>
            <a:prstGeom prst="rect">
              <a:avLst/>
            </a:prstGeom>
            <a:grpFill/>
          </p:spPr>
        </p:pic>
        <p:sp>
          <p:nvSpPr>
            <p:cNvPr id="40" name="TextBox 39">
              <a:extLst>
                <a:ext uri="{FF2B5EF4-FFF2-40B4-BE49-F238E27FC236}">
                  <a16:creationId xmlns:a16="http://schemas.microsoft.com/office/drawing/2014/main" id="{97005A6E-D827-4930-ABB2-FA99317743AB}"/>
                </a:ext>
              </a:extLst>
            </p:cNvPr>
            <p:cNvSpPr txBox="1"/>
            <p:nvPr/>
          </p:nvSpPr>
          <p:spPr>
            <a:xfrm>
              <a:off x="7010445" y="3143061"/>
              <a:ext cx="1620528" cy="180049"/>
            </a:xfrm>
            <a:prstGeom prst="rect">
              <a:avLst/>
            </a:prstGeom>
            <a:grpFill/>
          </p:spPr>
          <p:txBody>
            <a:bodyPr wrap="square" lIns="0" tIns="0" rIns="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3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rPr>
                <a:t>GAMING</a:t>
              </a:r>
            </a:p>
          </p:txBody>
        </p:sp>
      </p:grpSp>
    </p:spTree>
    <p:extLst>
      <p:ext uri="{BB962C8B-B14F-4D97-AF65-F5344CB8AC3E}">
        <p14:creationId xmlns:p14="http://schemas.microsoft.com/office/powerpoint/2010/main" val="12250332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250"/>
                                        <p:tgtEl>
                                          <p:spTgt spid="11"/>
                                        </p:tgtEl>
                                      </p:cBhvr>
                                    </p:animEffect>
                                  </p:childTnLst>
                                </p:cTn>
                              </p:par>
                            </p:childTnLst>
                          </p:cTn>
                        </p:par>
                        <p:par>
                          <p:cTn id="12" fill="hold">
                            <p:stCondLst>
                              <p:cond delay="1250"/>
                            </p:stCondLst>
                            <p:childTnLst>
                              <p:par>
                                <p:cTn id="13" presetID="22" presetClass="entr" presetSubtype="4"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par>
                          <p:cTn id="16" fill="hold">
                            <p:stCondLst>
                              <p:cond delay="175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250"/>
                                        <p:tgtEl>
                                          <p:spTgt spid="19"/>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00"/>
                                        <p:tgtEl>
                                          <p:spTgt spid="6"/>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250"/>
                                        <p:tgtEl>
                                          <p:spTgt spid="15"/>
                                        </p:tgtEl>
                                      </p:cBhvr>
                                    </p:animEffect>
                                  </p:childTnLst>
                                </p:cTn>
                              </p:par>
                            </p:childTnLst>
                          </p:cTn>
                        </p:par>
                        <p:par>
                          <p:cTn id="28" fill="hold">
                            <p:stCondLst>
                              <p:cond delay="2750"/>
                            </p:stCondLst>
                            <p:childTnLst>
                              <p:par>
                                <p:cTn id="29" presetID="22" presetClass="entr" presetSubtype="4"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down)">
                                      <p:cBhvr>
                                        <p:cTn id="31" dur="500"/>
                                        <p:tgtEl>
                                          <p:spTgt spid="7"/>
                                        </p:tgtEl>
                                      </p:cBhvr>
                                    </p:animEffect>
                                  </p:childTnLst>
                                </p:cTn>
                              </p:par>
                            </p:childTnLst>
                          </p:cTn>
                        </p:par>
                        <p:par>
                          <p:cTn id="32" fill="hold">
                            <p:stCondLst>
                              <p:cond delay="3250"/>
                            </p:stCondLst>
                            <p:childTnLst>
                              <p:par>
                                <p:cTn id="33" presetID="10" presetClass="entr" presetSubtype="0" fill="hold"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250"/>
                                        <p:tgtEl>
                                          <p:spTgt spid="23"/>
                                        </p:tgtEl>
                                      </p:cBhvr>
                                    </p:animEffect>
                                  </p:childTnLst>
                                </p:cTn>
                              </p:par>
                            </p:childTnLst>
                          </p:cTn>
                        </p:par>
                        <p:par>
                          <p:cTn id="36" fill="hold">
                            <p:stCondLst>
                              <p:cond delay="3500"/>
                            </p:stCondLst>
                            <p:childTnLst>
                              <p:par>
                                <p:cTn id="37" presetID="22" presetClass="entr" presetSubtype="4"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wipe(down)">
                                      <p:cBhvr>
                                        <p:cTn id="39" dur="500"/>
                                        <p:tgtEl>
                                          <p:spTgt spid="8"/>
                                        </p:tgtEl>
                                      </p:cBhvr>
                                    </p:animEffect>
                                  </p:childTnLst>
                                </p:cTn>
                              </p:par>
                            </p:childTnLst>
                          </p:cTn>
                        </p:par>
                        <p:par>
                          <p:cTn id="40" fill="hold">
                            <p:stCondLst>
                              <p:cond delay="4000"/>
                            </p:stCondLst>
                            <p:childTnLst>
                              <p:par>
                                <p:cTn id="41" presetID="10" presetClass="entr" presetSubtype="0" fill="hold"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250"/>
                                        <p:tgtEl>
                                          <p:spTgt spid="37"/>
                                        </p:tgtEl>
                                      </p:cBhvr>
                                    </p:animEffect>
                                  </p:childTnLst>
                                </p:cTn>
                              </p:par>
                            </p:childTnLst>
                          </p:cTn>
                        </p:par>
                        <p:par>
                          <p:cTn id="44" fill="hold">
                            <p:stCondLst>
                              <p:cond delay="4250"/>
                            </p:stCondLst>
                            <p:childTnLst>
                              <p:par>
                                <p:cTn id="45" presetID="22" presetClass="entr" presetSubtype="4" fill="hold" nodeType="after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childTnLst>
                          </p:cTn>
                        </p:par>
                        <p:par>
                          <p:cTn id="48" fill="hold">
                            <p:stCondLst>
                              <p:cond delay="4750"/>
                            </p:stCondLst>
                            <p:childTnLst>
                              <p:par>
                                <p:cTn id="49" presetID="10" presetClass="entr" presetSubtype="0" fill="hold"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250"/>
                                        <p:tgtEl>
                                          <p:spTgt spid="33"/>
                                        </p:tgtEl>
                                      </p:cBhvr>
                                    </p:animEffect>
                                  </p:childTnLst>
                                </p:cTn>
                              </p:par>
                            </p:childTnLst>
                          </p:cTn>
                        </p:par>
                        <p:par>
                          <p:cTn id="52" fill="hold">
                            <p:stCondLst>
                              <p:cond delay="5000"/>
                            </p:stCondLst>
                            <p:childTnLst>
                              <p:par>
                                <p:cTn id="53" presetID="22" presetClass="entr" presetSubtype="8" fill="hold"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left)">
                                      <p:cBhvr>
                                        <p:cTn id="55" dur="500"/>
                                        <p:tgtEl>
                                          <p:spTgt spid="10"/>
                                        </p:tgtEl>
                                      </p:cBhvr>
                                    </p:animEffect>
                                  </p:childTnLst>
                                </p:cTn>
                              </p:par>
                            </p:childTnLst>
                          </p:cTn>
                        </p:par>
                        <p:par>
                          <p:cTn id="56" fill="hold">
                            <p:stCondLst>
                              <p:cond delay="5500"/>
                            </p:stCondLst>
                            <p:childTnLst>
                              <p:par>
                                <p:cTn id="57" presetID="10" presetClass="entr" presetSubtype="0" fill="hold" nodeType="after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C14BC11E-9095-4282-B099-F852690C54AF}"/>
              </a:ext>
            </a:extLst>
          </p:cNvPr>
          <p:cNvSpPr>
            <a:spLocks noChangeArrowheads="1"/>
          </p:cNvSpPr>
          <p:nvPr/>
        </p:nvSpPr>
        <p:spPr bwMode="auto">
          <a:xfrm>
            <a:off x="284889" y="443567"/>
            <a:ext cx="9355500" cy="2985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Blip>
                <a:blip r:embed="rId2"/>
              </a:buBlip>
              <a:defRPr sz="2800">
                <a:solidFill>
                  <a:schemeClr val="tx1"/>
                </a:solidFill>
                <a:latin typeface="Arial" panose="020B0604020202020204" pitchFamily="34" charset="0"/>
                <a:ea typeface="MS PGothic" panose="020B0600070205080204" pitchFamily="34" charset="-128"/>
                <a:cs typeface="Arial" panose="020B0604020202020204" pitchFamily="34" charset="0"/>
              </a:defRPr>
            </a:lvl1pPr>
            <a:lvl2pPr marL="742950" indent="-285750">
              <a:spcBef>
                <a:spcPct val="20000"/>
              </a:spcBef>
              <a:buFont typeface="Wingdings" panose="05000000000000000000" pitchFamily="2" charset="2"/>
              <a:buBlip>
                <a:blip r:embed="rId2"/>
              </a:buBlip>
              <a:defRPr sz="24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Font typeface="Arial" panose="020B0604020202020204" pitchFamily="34" charset="0"/>
              <a:buBlip>
                <a:blip r:embed="rId2"/>
              </a:buBlip>
              <a:defRPr sz="20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Font typeface="Wingdings" panose="05000000000000000000" pitchFamily="2" charset="2"/>
              <a:buBlip>
                <a:blip r:embed="rId2"/>
              </a:buBlip>
              <a:defRPr>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eaLnBrk="1" hangingPunct="1">
              <a:spcBef>
                <a:spcPct val="0"/>
              </a:spcBef>
              <a:buFontTx/>
              <a:buNone/>
            </a:pPr>
            <a:r>
              <a:rPr lang="en-US" altLang="pt-BR" sz="4400" b="1" dirty="0">
                <a:latin typeface="+mn-lt"/>
                <a:cs typeface="Segoe UI Light" panose="020B0502040204020203" pitchFamily="34" charset="0"/>
              </a:rPr>
              <a:t>Machine Learning made for .NET</a:t>
            </a:r>
          </a:p>
          <a:p>
            <a:pPr eaLnBrk="1" hangingPunct="1">
              <a:spcBef>
                <a:spcPct val="0"/>
              </a:spcBef>
              <a:buFontTx/>
              <a:buNone/>
            </a:pPr>
            <a:endParaRPr lang="en-US" altLang="pt-BR" sz="2400" b="1" dirty="0">
              <a:latin typeface="+mn-lt"/>
              <a:cs typeface="Segoe UI Light" panose="020B0502040204020203" pitchFamily="34" charset="0"/>
            </a:endParaRPr>
          </a:p>
          <a:p>
            <a:pPr eaLnBrk="1" hangingPunct="1">
              <a:spcBef>
                <a:spcPct val="0"/>
              </a:spcBef>
              <a:buFontTx/>
              <a:buNone/>
            </a:pPr>
            <a:r>
              <a:rPr lang="en-US" altLang="pt-BR" sz="2400" b="1" dirty="0">
                <a:latin typeface="+mn-lt"/>
                <a:cs typeface="Segoe UI Light" panose="020B0502040204020203" pitchFamily="34" charset="0"/>
              </a:rPr>
              <a:t>ML.NET is a machine learning framework built for .NET developers.</a:t>
            </a:r>
          </a:p>
          <a:p>
            <a:pPr eaLnBrk="1" hangingPunct="1">
              <a:spcBef>
                <a:spcPct val="0"/>
              </a:spcBef>
              <a:buFontTx/>
              <a:buNone/>
            </a:pPr>
            <a:endParaRPr lang="en-US" altLang="pt-BR" sz="2400" b="1" dirty="0">
              <a:latin typeface="+mn-lt"/>
              <a:cs typeface="Segoe UI Light" panose="020B0502040204020203" pitchFamily="34" charset="0"/>
            </a:endParaRPr>
          </a:p>
          <a:p>
            <a:pPr eaLnBrk="1" hangingPunct="1">
              <a:spcBef>
                <a:spcPct val="0"/>
              </a:spcBef>
              <a:buFontTx/>
              <a:buNone/>
            </a:pPr>
            <a:r>
              <a:rPr lang="en-US" altLang="pt-BR" sz="2400" dirty="0">
                <a:latin typeface="+mn-lt"/>
                <a:cs typeface="Segoe UI Light" panose="020B0502040204020203" pitchFamily="34" charset="0"/>
              </a:rPr>
              <a:t>Use your .NET and C# or F# skills to easily integrate custom machine learning into your applications without any prior expertise in developing or tuning machine learning models.</a:t>
            </a:r>
          </a:p>
        </p:txBody>
      </p:sp>
      <p:pic>
        <p:nvPicPr>
          <p:cNvPr id="3" name="Gráfico 4">
            <a:extLst>
              <a:ext uri="{FF2B5EF4-FFF2-40B4-BE49-F238E27FC236}">
                <a16:creationId xmlns:a16="http://schemas.microsoft.com/office/drawing/2014/main" id="{D5F72366-C5CA-4021-A31D-87EABCAF68E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27213" y="311015"/>
            <a:ext cx="3871912" cy="18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tângulo 5">
            <a:extLst>
              <a:ext uri="{FF2B5EF4-FFF2-40B4-BE49-F238E27FC236}">
                <a16:creationId xmlns:a16="http://schemas.microsoft.com/office/drawing/2014/main" id="{6F04BAA8-99D9-4875-97FD-E627535E1FCC}"/>
              </a:ext>
            </a:extLst>
          </p:cNvPr>
          <p:cNvSpPr>
            <a:spLocks noChangeArrowheads="1"/>
          </p:cNvSpPr>
          <p:nvPr/>
        </p:nvSpPr>
        <p:spPr bwMode="auto">
          <a:xfrm>
            <a:off x="5316583" y="4164229"/>
            <a:ext cx="6531429"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Blip>
                <a:blip r:embed="rId2"/>
              </a:buBlip>
              <a:defRPr sz="2800">
                <a:solidFill>
                  <a:schemeClr val="tx1"/>
                </a:solidFill>
                <a:latin typeface="Arial" panose="020B0604020202020204" pitchFamily="34" charset="0"/>
                <a:ea typeface="MS PGothic" panose="020B0600070205080204" pitchFamily="34" charset="-128"/>
                <a:cs typeface="Arial" panose="020B0604020202020204" pitchFamily="34" charset="0"/>
              </a:defRPr>
            </a:lvl1pPr>
            <a:lvl2pPr marL="742950" indent="-285750">
              <a:spcBef>
                <a:spcPct val="20000"/>
              </a:spcBef>
              <a:buFont typeface="Wingdings" panose="05000000000000000000" pitchFamily="2" charset="2"/>
              <a:buBlip>
                <a:blip r:embed="rId2"/>
              </a:buBlip>
              <a:defRPr sz="24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Font typeface="Arial" panose="020B0604020202020204" pitchFamily="34" charset="0"/>
              <a:buBlip>
                <a:blip r:embed="rId2"/>
              </a:buBlip>
              <a:defRPr sz="20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Font typeface="Wingdings" panose="05000000000000000000" pitchFamily="2" charset="2"/>
              <a:buBlip>
                <a:blip r:embed="rId2"/>
              </a:buBlip>
              <a:defRPr>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Blip>
                <a:blip r:embed="rId2"/>
              </a:buBlip>
              <a:defRPr i="1">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lgn="r" eaLnBrk="1" hangingPunct="1">
              <a:spcBef>
                <a:spcPct val="0"/>
              </a:spcBef>
              <a:buFontTx/>
              <a:buNone/>
            </a:pPr>
            <a:r>
              <a:rPr lang="en-US" altLang="pt-BR" sz="1800" b="1" dirty="0">
                <a:latin typeface="Calibri (Corpo)"/>
                <a:cs typeface="Segoe UI Light" panose="020B0502040204020203" pitchFamily="34" charset="0"/>
              </a:rPr>
              <a:t>Open source and cross-platform</a:t>
            </a:r>
          </a:p>
          <a:p>
            <a:pPr algn="r" eaLnBrk="1" hangingPunct="1">
              <a:spcBef>
                <a:spcPct val="0"/>
              </a:spcBef>
              <a:buFontTx/>
              <a:buNone/>
            </a:pPr>
            <a:endParaRPr lang="en-US" altLang="pt-BR" sz="1800" b="1" dirty="0">
              <a:latin typeface="Calibri (Corpo)"/>
              <a:cs typeface="Segoe UI Light" panose="020B0502040204020203" pitchFamily="34" charset="0"/>
            </a:endParaRPr>
          </a:p>
          <a:p>
            <a:pPr algn="r" eaLnBrk="1" hangingPunct="1">
              <a:spcBef>
                <a:spcPct val="0"/>
              </a:spcBef>
              <a:buFontTx/>
              <a:buNone/>
            </a:pPr>
            <a:r>
              <a:rPr lang="en-US" altLang="pt-BR" sz="2000" dirty="0">
                <a:latin typeface="Calibri (Corpo)"/>
                <a:cs typeface="Segoe UI Light" panose="020B0502040204020203" pitchFamily="34" charset="0"/>
              </a:rPr>
              <a:t>ML.NET is open source and runs on Windows, Linux, and macOS.</a:t>
            </a:r>
          </a:p>
          <a:p>
            <a:pPr algn="r" eaLnBrk="1" hangingPunct="1">
              <a:spcBef>
                <a:spcPct val="0"/>
              </a:spcBef>
              <a:buFontTx/>
              <a:buNone/>
            </a:pPr>
            <a:endParaRPr lang="en-US" altLang="pt-BR" sz="2000" dirty="0">
              <a:latin typeface="Calibri (Corpo)"/>
              <a:cs typeface="Segoe UI Light" panose="020B0502040204020203" pitchFamily="34" charset="0"/>
            </a:endParaRPr>
          </a:p>
          <a:p>
            <a:pPr algn="r" eaLnBrk="1" hangingPunct="1">
              <a:spcBef>
                <a:spcPct val="0"/>
              </a:spcBef>
              <a:buFontTx/>
              <a:buNone/>
            </a:pPr>
            <a:r>
              <a:rPr lang="en-US" altLang="pt-BR" sz="2000" dirty="0">
                <a:latin typeface="Calibri (Corpo)"/>
                <a:cs typeface="Segoe UI Light" panose="020B0502040204020203" pitchFamily="34" charset="0"/>
              </a:rPr>
              <a:t>Our public release is still in-development, and we want your help! Join the community and contribute your ideas to help us shape what comes next.</a:t>
            </a:r>
          </a:p>
        </p:txBody>
      </p:sp>
      <p:pic>
        <p:nvPicPr>
          <p:cNvPr id="5" name="Gráfico 7">
            <a:extLst>
              <a:ext uri="{FF2B5EF4-FFF2-40B4-BE49-F238E27FC236}">
                <a16:creationId xmlns:a16="http://schemas.microsoft.com/office/drawing/2014/main" id="{29616013-1BA3-4F13-9BB0-11A5C05310E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3817" y="4714875"/>
            <a:ext cx="4543425" cy="214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617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3B2232E-F507-458F-8942-19DAB1DA7E65}"/>
              </a:ext>
            </a:extLst>
          </p:cNvPr>
          <p:cNvSpPr txBox="1"/>
          <p:nvPr/>
        </p:nvSpPr>
        <p:spPr>
          <a:xfrm>
            <a:off x="761645" y="1370024"/>
            <a:ext cx="14911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Segoe UI Semibold" panose="020B0702040204020203" pitchFamily="34" charset="0"/>
                <a:ea typeface="+mn-ea"/>
                <a:cs typeface="Segoe UI Semibold" panose="020B0702040204020203" pitchFamily="34" charset="0"/>
              </a:rPr>
              <a:t>É A </a:t>
            </a:r>
            <a:r>
              <a:rPr kumimoji="0" lang="en-US" sz="2400" b="0" i="0" u="none" strike="noStrike" kern="1200" cap="none" spc="0" normalizeH="0" baseline="0" noProof="0" dirty="0" err="1">
                <a:ln>
                  <a:noFill/>
                </a:ln>
                <a:solidFill>
                  <a:prstClr val="black"/>
                </a:solidFill>
                <a:effectLst/>
                <a:uLnTx/>
                <a:uFillTx/>
                <a:latin typeface="Segoe UI Semibold" panose="020B0702040204020203" pitchFamily="34" charset="0"/>
                <a:ea typeface="+mn-ea"/>
                <a:cs typeface="Segoe UI Semibold" panose="020B0702040204020203" pitchFamily="34" charset="0"/>
              </a:rPr>
              <a:t>ou</a:t>
            </a:r>
            <a:r>
              <a:rPr kumimoji="0" lang="en-US" sz="2400" b="0" i="0" u="none" strike="noStrike" kern="1200" cap="none" spc="0" normalizeH="0" baseline="0" noProof="0" dirty="0">
                <a:ln>
                  <a:noFill/>
                </a:ln>
                <a:solidFill>
                  <a:prstClr val="black"/>
                </a:solidFill>
                <a:effectLst/>
                <a:uLnTx/>
                <a:uFillTx/>
                <a:latin typeface="Segoe UI Semibold" panose="020B0702040204020203" pitchFamily="34" charset="0"/>
                <a:ea typeface="+mn-ea"/>
                <a:cs typeface="Segoe UI Semibold" panose="020B0702040204020203" pitchFamily="34" charset="0"/>
              </a:rPr>
              <a:t> B?</a:t>
            </a:r>
          </a:p>
        </p:txBody>
      </p:sp>
      <p:sp>
        <p:nvSpPr>
          <p:cNvPr id="8" name="TextBox 7">
            <a:extLst>
              <a:ext uri="{FF2B5EF4-FFF2-40B4-BE49-F238E27FC236}">
                <a16:creationId xmlns:a16="http://schemas.microsoft.com/office/drawing/2014/main" id="{B386E580-6917-450B-80F9-EDCF5B2F8256}"/>
              </a:ext>
            </a:extLst>
          </p:cNvPr>
          <p:cNvSpPr txBox="1"/>
          <p:nvPr/>
        </p:nvSpPr>
        <p:spPr>
          <a:xfrm>
            <a:off x="4113625" y="1355510"/>
            <a:ext cx="272593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Segoe UI Semibold" panose="020B0702040204020203" pitchFamily="34" charset="0"/>
                <a:ea typeface="+mn-ea"/>
                <a:cs typeface="Segoe UI Semibold" panose="020B0702040204020203" pitchFamily="34" charset="0"/>
              </a:rPr>
              <a:t>Qual é a </a:t>
            </a:r>
            <a:r>
              <a:rPr kumimoji="0" lang="en-US" sz="2400" b="0" i="0" u="none" strike="noStrike" kern="1200" cap="none" spc="0" normalizeH="0" baseline="0" noProof="0" dirty="0" err="1">
                <a:ln>
                  <a:noFill/>
                </a:ln>
                <a:solidFill>
                  <a:prstClr val="black"/>
                </a:solidFill>
                <a:effectLst/>
                <a:uLnTx/>
                <a:uFillTx/>
                <a:latin typeface="Segoe UI Semibold" panose="020B0702040204020203" pitchFamily="34" charset="0"/>
                <a:ea typeface="+mn-ea"/>
                <a:cs typeface="Segoe UI Semibold" panose="020B0702040204020203" pitchFamily="34" charset="0"/>
              </a:rPr>
              <a:t>previsão</a:t>
            </a:r>
            <a:r>
              <a:rPr kumimoji="0" lang="en-US" sz="2400" b="0" i="0" u="none" strike="noStrike" kern="1200" cap="none" spc="0" normalizeH="0" baseline="0" noProof="0" dirty="0">
                <a:ln>
                  <a:noFill/>
                </a:ln>
                <a:solidFill>
                  <a:prstClr val="black"/>
                </a:solidFill>
                <a:effectLst/>
                <a:uLnTx/>
                <a:uFillTx/>
                <a:latin typeface="Segoe UI Semibold" panose="020B0702040204020203" pitchFamily="34" charset="0"/>
                <a:ea typeface="+mn-ea"/>
                <a:cs typeface="Segoe UI Semibold" panose="020B0702040204020203" pitchFamily="34" charset="0"/>
              </a:rPr>
              <a:t>?</a:t>
            </a:r>
          </a:p>
        </p:txBody>
      </p:sp>
      <p:sp>
        <p:nvSpPr>
          <p:cNvPr id="9" name="TextBox 8">
            <a:extLst>
              <a:ext uri="{FF2B5EF4-FFF2-40B4-BE49-F238E27FC236}">
                <a16:creationId xmlns:a16="http://schemas.microsoft.com/office/drawing/2014/main" id="{1E7A8182-E7EC-49A9-9024-DAC52CDAD704}"/>
              </a:ext>
            </a:extLst>
          </p:cNvPr>
          <p:cNvSpPr txBox="1"/>
          <p:nvPr/>
        </p:nvSpPr>
        <p:spPr>
          <a:xfrm>
            <a:off x="8448217" y="1370024"/>
            <a:ext cx="367651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Segoe UI Semibold" panose="020B0702040204020203" pitchFamily="34" charset="0"/>
                <a:ea typeface="+mn-ea"/>
                <a:cs typeface="Segoe UI Semibold" panose="020B0702040204020203" pitchFamily="34" charset="0"/>
              </a:rPr>
              <a:t>Como </a:t>
            </a:r>
            <a:r>
              <a:rPr kumimoji="0" lang="en-US" sz="2400" b="0" i="0" u="none" strike="noStrike" kern="1200" cap="none" spc="0" normalizeH="0" baseline="0" noProof="0" dirty="0" err="1">
                <a:ln>
                  <a:noFill/>
                </a:ln>
                <a:solidFill>
                  <a:prstClr val="black"/>
                </a:solidFill>
                <a:effectLst/>
                <a:uLnTx/>
                <a:uFillTx/>
                <a:latin typeface="Segoe UI Semibold" panose="020B0702040204020203" pitchFamily="34" charset="0"/>
                <a:ea typeface="+mn-ea"/>
                <a:cs typeface="Segoe UI Semibold" panose="020B0702040204020203" pitchFamily="34" charset="0"/>
              </a:rPr>
              <a:t>isso</a:t>
            </a:r>
            <a:r>
              <a:rPr kumimoji="0" lang="en-US" sz="2400" b="0" i="0" u="none" strike="noStrike" kern="1200" cap="none" spc="0" normalizeH="0" baseline="0" noProof="0" dirty="0">
                <a:ln>
                  <a:noFill/>
                </a:ln>
                <a:solidFill>
                  <a:prstClr val="black"/>
                </a:solidFill>
                <a:effectLst/>
                <a:uLnTx/>
                <a:uFillTx/>
                <a:latin typeface="Segoe UI Semibold" panose="020B0702040204020203" pitchFamily="34" charset="0"/>
                <a:ea typeface="+mn-ea"/>
                <a:cs typeface="Segoe UI Semibold" panose="020B0702040204020203" pitchFamily="34" charset="0"/>
              </a:rPr>
              <a:t> é </a:t>
            </a:r>
            <a:r>
              <a:rPr kumimoji="0" lang="en-US" sz="2400" b="0" i="0" u="none" strike="noStrike" kern="1200" cap="none" spc="0" normalizeH="0" baseline="0" noProof="0" dirty="0" err="1">
                <a:ln>
                  <a:noFill/>
                </a:ln>
                <a:solidFill>
                  <a:prstClr val="black"/>
                </a:solidFill>
                <a:effectLst/>
                <a:uLnTx/>
                <a:uFillTx/>
                <a:latin typeface="Segoe UI Semibold" panose="020B0702040204020203" pitchFamily="34" charset="0"/>
                <a:ea typeface="+mn-ea"/>
                <a:cs typeface="Segoe UI Semibold" panose="020B0702040204020203" pitchFamily="34" charset="0"/>
              </a:rPr>
              <a:t>organizado</a:t>
            </a:r>
            <a:r>
              <a:rPr kumimoji="0" lang="en-US" sz="2400" b="0" i="0" u="none" strike="noStrike" kern="1200" cap="none" spc="0" normalizeH="0" baseline="0" noProof="0" dirty="0">
                <a:ln>
                  <a:noFill/>
                </a:ln>
                <a:solidFill>
                  <a:prstClr val="black"/>
                </a:solidFill>
                <a:effectLst/>
                <a:uLnTx/>
                <a:uFillTx/>
                <a:latin typeface="Segoe UI Semibold" panose="020B0702040204020203" pitchFamily="34" charset="0"/>
                <a:ea typeface="+mn-ea"/>
                <a:cs typeface="Segoe UI Semibold" panose="020B0702040204020203" pitchFamily="34" charset="0"/>
              </a:rPr>
              <a:t>?</a:t>
            </a:r>
          </a:p>
        </p:txBody>
      </p:sp>
      <p:sp>
        <p:nvSpPr>
          <p:cNvPr id="10" name="TextBox 9">
            <a:extLst>
              <a:ext uri="{FF2B5EF4-FFF2-40B4-BE49-F238E27FC236}">
                <a16:creationId xmlns:a16="http://schemas.microsoft.com/office/drawing/2014/main" id="{40D7CB6C-A5FA-4430-912E-7B2F21C855CF}"/>
              </a:ext>
            </a:extLst>
          </p:cNvPr>
          <p:cNvSpPr txBox="1"/>
          <p:nvPr/>
        </p:nvSpPr>
        <p:spPr>
          <a:xfrm>
            <a:off x="5100397" y="5059187"/>
            <a:ext cx="1563441"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Segoe UI" panose="020B0502040204020203" pitchFamily="34" charset="0"/>
                <a:ea typeface="+mn-ea"/>
                <a:cs typeface="Segoe UI" panose="020B0502040204020203" pitchFamily="34" charset="0"/>
              </a:rPr>
              <a:t>Regressão</a:t>
            </a:r>
            <a:endParaRPr kumimoji="0" lang="en-US" sz="24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1" name="TextBox 10">
            <a:extLst>
              <a:ext uri="{FF2B5EF4-FFF2-40B4-BE49-F238E27FC236}">
                <a16:creationId xmlns:a16="http://schemas.microsoft.com/office/drawing/2014/main" id="{C5B516A8-1433-4A37-BCC3-1B3C5A718B72}"/>
              </a:ext>
            </a:extLst>
          </p:cNvPr>
          <p:cNvSpPr txBox="1"/>
          <p:nvPr/>
        </p:nvSpPr>
        <p:spPr>
          <a:xfrm>
            <a:off x="9336292" y="5061064"/>
            <a:ext cx="155600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Clustering</a:t>
            </a:r>
          </a:p>
        </p:txBody>
      </p:sp>
      <p:sp>
        <p:nvSpPr>
          <p:cNvPr id="12" name="TextBox 11">
            <a:extLst>
              <a:ext uri="{FF2B5EF4-FFF2-40B4-BE49-F238E27FC236}">
                <a16:creationId xmlns:a16="http://schemas.microsoft.com/office/drawing/2014/main" id="{2CE70CBB-CD23-4F55-B12F-0E8808F59553}"/>
              </a:ext>
            </a:extLst>
          </p:cNvPr>
          <p:cNvSpPr txBox="1"/>
          <p:nvPr/>
        </p:nvSpPr>
        <p:spPr>
          <a:xfrm>
            <a:off x="743058" y="5077107"/>
            <a:ext cx="198002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Segoe UI" panose="020B0502040204020203" pitchFamily="34" charset="0"/>
                <a:ea typeface="+mn-ea"/>
                <a:cs typeface="Segoe UI" panose="020B0502040204020203" pitchFamily="34" charset="0"/>
              </a:rPr>
              <a:t>Classificação</a:t>
            </a:r>
            <a:r>
              <a:rPr kumimoji="0" lang="en-US" sz="24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 </a:t>
            </a:r>
          </a:p>
        </p:txBody>
      </p:sp>
      <p:pic>
        <p:nvPicPr>
          <p:cNvPr id="13" name="Picture 12">
            <a:extLst>
              <a:ext uri="{FF2B5EF4-FFF2-40B4-BE49-F238E27FC236}">
                <a16:creationId xmlns:a16="http://schemas.microsoft.com/office/drawing/2014/main" id="{6BBEFBB9-10BB-4B95-A31F-7A1D2AB6D03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7000" contrast="40000"/>
                    </a14:imgEffect>
                  </a14:imgLayer>
                </a14:imgProps>
              </a:ext>
            </a:extLst>
          </a:blip>
          <a:stretch>
            <a:fillRect/>
          </a:stretch>
        </p:blipFill>
        <p:spPr>
          <a:xfrm>
            <a:off x="8448217" y="1976999"/>
            <a:ext cx="3557847" cy="2743200"/>
          </a:xfrm>
          <a:prstGeom prst="rect">
            <a:avLst/>
          </a:prstGeom>
        </p:spPr>
      </p:pic>
      <p:pic>
        <p:nvPicPr>
          <p:cNvPr id="14" name="Picture 13">
            <a:extLst>
              <a:ext uri="{FF2B5EF4-FFF2-40B4-BE49-F238E27FC236}">
                <a16:creationId xmlns:a16="http://schemas.microsoft.com/office/drawing/2014/main" id="{CE498170-7282-407C-8DE1-24D589ECDA45}"/>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7000" contrast="40000"/>
                    </a14:imgEffect>
                  </a14:imgLayer>
                </a14:imgProps>
              </a:ext>
            </a:extLst>
          </a:blip>
          <a:stretch>
            <a:fillRect/>
          </a:stretch>
        </p:blipFill>
        <p:spPr>
          <a:xfrm>
            <a:off x="229272" y="1976999"/>
            <a:ext cx="3142557" cy="2743200"/>
          </a:xfrm>
          <a:prstGeom prst="rect">
            <a:avLst/>
          </a:prstGeom>
        </p:spPr>
      </p:pic>
      <p:pic>
        <p:nvPicPr>
          <p:cNvPr id="15" name="Picture 14">
            <a:extLst>
              <a:ext uri="{FF2B5EF4-FFF2-40B4-BE49-F238E27FC236}">
                <a16:creationId xmlns:a16="http://schemas.microsoft.com/office/drawing/2014/main" id="{4C7A3D02-208E-49BE-AB64-C73C96FA6390}"/>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17000" contrast="40000"/>
                    </a14:imgEffect>
                  </a14:imgLayer>
                </a14:imgProps>
              </a:ext>
            </a:extLst>
          </a:blip>
          <a:stretch>
            <a:fillRect/>
          </a:stretch>
        </p:blipFill>
        <p:spPr>
          <a:xfrm>
            <a:off x="3715531" y="1976999"/>
            <a:ext cx="4426145" cy="2743200"/>
          </a:xfrm>
          <a:prstGeom prst="rect">
            <a:avLst/>
          </a:prstGeom>
        </p:spPr>
      </p:pic>
      <p:sp>
        <p:nvSpPr>
          <p:cNvPr id="18" name="Text Placeholder 2">
            <a:extLst>
              <a:ext uri="{FF2B5EF4-FFF2-40B4-BE49-F238E27FC236}">
                <a16:creationId xmlns:a16="http://schemas.microsoft.com/office/drawing/2014/main" id="{0FC1D9C0-4EA4-44D6-B5AC-3088B85A6B80}"/>
              </a:ext>
            </a:extLst>
          </p:cNvPr>
          <p:cNvSpPr txBox="1">
            <a:spLocks/>
          </p:cNvSpPr>
          <p:nvPr/>
        </p:nvSpPr>
        <p:spPr>
          <a:xfrm>
            <a:off x="0" y="1"/>
            <a:ext cx="12192000" cy="972630"/>
          </a:xfrm>
          <a:prstGeom prst="rect">
            <a:avLst/>
          </a:prstGeom>
          <a:solidFill>
            <a:srgbClr val="7030A0"/>
          </a:solidFill>
          <a:ln w="10795" cap="flat" cmpd="sng" algn="ctr">
            <a:noFill/>
            <a:prstDash val="solid"/>
            <a:headEnd type="none" w="med" len="med"/>
            <a:tailEnd type="none" w="med" len="med"/>
          </a:ln>
          <a:effectLst/>
        </p:spPr>
        <p:txBody>
          <a:bodyPr vert="horz" wrap="square" lIns="457200" tIns="46637" rIns="0" bIns="46637" numCol="1" rtlCol="0" anchor="ctr" anchorCtr="0" compatLnSpc="1">
            <a:prstTxWarp prst="textNoShape">
              <a:avLst/>
            </a:prstTxWarp>
          </a:bodyPr>
          <a:lstStyle>
            <a:defPPr>
              <a:defRPr lang="en-US"/>
            </a:defPPr>
            <a:lvl1pPr algn="ctr" defTabSz="932472" fontAlgn="base">
              <a:spcBef>
                <a:spcPct val="0"/>
              </a:spcBef>
              <a:spcAft>
                <a:spcPct val="0"/>
              </a:spcAft>
              <a:defRPr sz="1600">
                <a:gradFill>
                  <a:gsLst>
                    <a:gs pos="40075">
                      <a:srgbClr val="FFFFFF"/>
                    </a:gs>
                    <a:gs pos="30000">
                      <a:srgbClr val="FFFFFF"/>
                    </a:gs>
                  </a:gsLst>
                  <a:lin ang="5400000" scaled="0"/>
                </a:gra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r>
              <a:rPr lang="en-US" sz="2800" kern="0" dirty="0">
                <a:latin typeface="Segoe UI"/>
              </a:rPr>
              <a:t>Machine Learning</a:t>
            </a:r>
            <a:r>
              <a:rPr kumimoji="0" lang="en-US" sz="2800" b="0" i="0" u="none" strike="noStrike" kern="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 Tasks</a:t>
            </a:r>
          </a:p>
        </p:txBody>
      </p:sp>
    </p:spTree>
    <p:extLst>
      <p:ext uri="{BB962C8B-B14F-4D97-AF65-F5344CB8AC3E}">
        <p14:creationId xmlns:p14="http://schemas.microsoft.com/office/powerpoint/2010/main" val="462143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7" name="Diagram 66">
            <a:extLst>
              <a:ext uri="{FF2B5EF4-FFF2-40B4-BE49-F238E27FC236}">
                <a16:creationId xmlns:a16="http://schemas.microsoft.com/office/drawing/2014/main" id="{9FD6DD7F-6958-46F1-ACD0-043BDC14EB14}"/>
              </a:ext>
            </a:extLst>
          </p:cNvPr>
          <p:cNvGraphicFramePr/>
          <p:nvPr/>
        </p:nvGraphicFramePr>
        <p:xfrm>
          <a:off x="344905" y="4496279"/>
          <a:ext cx="3413008" cy="13619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 Placeholder 2">
            <a:extLst>
              <a:ext uri="{FF2B5EF4-FFF2-40B4-BE49-F238E27FC236}">
                <a16:creationId xmlns:a16="http://schemas.microsoft.com/office/drawing/2014/main" id="{0206463E-05B1-473F-9D7A-7C866FB1436B}"/>
              </a:ext>
            </a:extLst>
          </p:cNvPr>
          <p:cNvSpPr txBox="1">
            <a:spLocks/>
          </p:cNvSpPr>
          <p:nvPr/>
        </p:nvSpPr>
        <p:spPr>
          <a:xfrm>
            <a:off x="0" y="1"/>
            <a:ext cx="12192000" cy="972630"/>
          </a:xfrm>
          <a:prstGeom prst="rect">
            <a:avLst/>
          </a:prstGeom>
          <a:solidFill>
            <a:srgbClr val="7030A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46637" rIns="0" bIns="46637" numCol="1" rtlCol="0" anchor="ctr" anchorCtr="0" compatLnSpc="1">
            <a:prstTxWarp prst="textNoShape">
              <a:avLst/>
            </a:prstTxWarp>
          </a:bodyPr>
          <a:lstStyle>
            <a:defPPr>
              <a:defRPr lang="en-US"/>
            </a:defPPr>
            <a:lvl1pPr algn="ctr" defTabSz="932472" fontAlgn="base">
              <a:spcBef>
                <a:spcPct val="0"/>
              </a:spcBef>
              <a:spcAft>
                <a:spcPct val="0"/>
              </a:spcAft>
              <a:defRPr sz="1600">
                <a:gradFill>
                  <a:gsLst>
                    <a:gs pos="40075">
                      <a:srgbClr val="FFFFFF"/>
                    </a:gs>
                    <a:gs pos="30000">
                      <a:srgbClr val="FFFFFF"/>
                    </a:gs>
                  </a:gsLst>
                  <a:lin ang="5400000" scaled="0"/>
                </a:gra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Machine learning workflow </a:t>
            </a:r>
          </a:p>
        </p:txBody>
      </p:sp>
      <p:sp>
        <p:nvSpPr>
          <p:cNvPr id="2" name="Left Brace 1">
            <a:extLst>
              <a:ext uri="{FF2B5EF4-FFF2-40B4-BE49-F238E27FC236}">
                <a16:creationId xmlns:a16="http://schemas.microsoft.com/office/drawing/2014/main" id="{5C2FD254-AB70-4FBD-96CC-EE77B86B0346}"/>
              </a:ext>
            </a:extLst>
          </p:cNvPr>
          <p:cNvSpPr/>
          <p:nvPr/>
        </p:nvSpPr>
        <p:spPr>
          <a:xfrm rot="5400000">
            <a:off x="1854231" y="2458788"/>
            <a:ext cx="446673" cy="3671046"/>
          </a:xfrm>
          <a:prstGeom prst="leftBrace">
            <a:avLst>
              <a:gd name="adj1" fmla="val 8333"/>
              <a:gd name="adj2" fmla="val 50347"/>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7" name="Left Brace 56">
            <a:extLst>
              <a:ext uri="{FF2B5EF4-FFF2-40B4-BE49-F238E27FC236}">
                <a16:creationId xmlns:a16="http://schemas.microsoft.com/office/drawing/2014/main" id="{1536E811-E19A-4CA5-B94C-D796576BB187}"/>
              </a:ext>
            </a:extLst>
          </p:cNvPr>
          <p:cNvSpPr/>
          <p:nvPr/>
        </p:nvSpPr>
        <p:spPr>
          <a:xfrm rot="5400000">
            <a:off x="10272014" y="3186234"/>
            <a:ext cx="448056" cy="2217538"/>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nvGrpSpPr>
          <p:cNvPr id="62" name="Group 61">
            <a:extLst>
              <a:ext uri="{FF2B5EF4-FFF2-40B4-BE49-F238E27FC236}">
                <a16:creationId xmlns:a16="http://schemas.microsoft.com/office/drawing/2014/main" id="{92DF934B-D926-4413-A694-A3F7BAC96C03}"/>
              </a:ext>
            </a:extLst>
          </p:cNvPr>
          <p:cNvGrpSpPr/>
          <p:nvPr/>
        </p:nvGrpSpPr>
        <p:grpSpPr>
          <a:xfrm>
            <a:off x="8202706" y="4896993"/>
            <a:ext cx="1110399" cy="560571"/>
            <a:chOff x="6374744" y="1345256"/>
            <a:chExt cx="479198" cy="560571"/>
          </a:xfrm>
        </p:grpSpPr>
        <p:sp>
          <p:nvSpPr>
            <p:cNvPr id="63" name="Arrow: Right 62">
              <a:extLst>
                <a:ext uri="{FF2B5EF4-FFF2-40B4-BE49-F238E27FC236}">
                  <a16:creationId xmlns:a16="http://schemas.microsoft.com/office/drawing/2014/main" id="{BD904476-7E2C-4B96-A559-B7DE0DA5BDB0}"/>
                </a:ext>
              </a:extLst>
            </p:cNvPr>
            <p:cNvSpPr/>
            <p:nvPr/>
          </p:nvSpPr>
          <p:spPr>
            <a:xfrm>
              <a:off x="6374744" y="1345256"/>
              <a:ext cx="479198" cy="56057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64" name="Arrow: Right 4">
              <a:extLst>
                <a:ext uri="{FF2B5EF4-FFF2-40B4-BE49-F238E27FC236}">
                  <a16:creationId xmlns:a16="http://schemas.microsoft.com/office/drawing/2014/main" id="{08ED9473-471B-4FD4-B856-98431A471CE7}"/>
                </a:ext>
              </a:extLst>
            </p:cNvPr>
            <p:cNvSpPr txBox="1"/>
            <p:nvPr/>
          </p:nvSpPr>
          <p:spPr>
            <a:xfrm>
              <a:off x="6374744" y="1457370"/>
              <a:ext cx="335439" cy="33634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marR="0" lvl="0" indent="0" algn="ctr" defTabSz="977900" rtl="0" eaLnBrk="1" fontAlgn="auto" latinLnBrk="0" hangingPunct="1">
                <a:lnSpc>
                  <a:spcPct val="90000"/>
                </a:lnSpc>
                <a:spcBef>
                  <a:spcPct val="0"/>
                </a:spcBef>
                <a:spcAft>
                  <a:spcPct val="35000"/>
                </a:spcAft>
                <a:buClrTx/>
                <a:buSzTx/>
                <a:buFontTx/>
                <a:buNone/>
                <a:tabLst/>
                <a:defRPr/>
              </a:pPr>
              <a:endParaRPr kumimoji="0" lang="en-US" sz="22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66" name="Left Brace 65">
            <a:extLst>
              <a:ext uri="{FF2B5EF4-FFF2-40B4-BE49-F238E27FC236}">
                <a16:creationId xmlns:a16="http://schemas.microsoft.com/office/drawing/2014/main" id="{C1E53396-EA6D-4D6A-AE8C-5AE088608E64}"/>
              </a:ext>
            </a:extLst>
          </p:cNvPr>
          <p:cNvSpPr/>
          <p:nvPr/>
        </p:nvSpPr>
        <p:spPr>
          <a:xfrm rot="5400000">
            <a:off x="6031789" y="2458787"/>
            <a:ext cx="446673" cy="3671047"/>
          </a:xfrm>
          <a:prstGeom prst="leftBrace">
            <a:avLst>
              <a:gd name="adj1" fmla="val 8333"/>
              <a:gd name="adj2" fmla="val 50347"/>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nvGrpSpPr>
          <p:cNvPr id="68" name="Group 67">
            <a:extLst>
              <a:ext uri="{FF2B5EF4-FFF2-40B4-BE49-F238E27FC236}">
                <a16:creationId xmlns:a16="http://schemas.microsoft.com/office/drawing/2014/main" id="{73668AF5-FF3D-464C-B17C-C11BC09910D3}"/>
              </a:ext>
            </a:extLst>
          </p:cNvPr>
          <p:cNvGrpSpPr/>
          <p:nvPr/>
        </p:nvGrpSpPr>
        <p:grpSpPr>
          <a:xfrm>
            <a:off x="9494499" y="4752080"/>
            <a:ext cx="1947635" cy="850392"/>
            <a:chOff x="6306287" y="1175338"/>
            <a:chExt cx="1500679" cy="900407"/>
          </a:xfrm>
        </p:grpSpPr>
        <p:sp>
          <p:nvSpPr>
            <p:cNvPr id="69" name="Rectangle: Rounded Corners 68">
              <a:extLst>
                <a:ext uri="{FF2B5EF4-FFF2-40B4-BE49-F238E27FC236}">
                  <a16:creationId xmlns:a16="http://schemas.microsoft.com/office/drawing/2014/main" id="{41A0A6C4-8D17-4E40-B4ED-51D3B90BF4EE}"/>
                </a:ext>
              </a:extLst>
            </p:cNvPr>
            <p:cNvSpPr/>
            <p:nvPr/>
          </p:nvSpPr>
          <p:spPr>
            <a:xfrm>
              <a:off x="6306287" y="1175338"/>
              <a:ext cx="1500679" cy="900407"/>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0" name="Rectangle: Rounded Corners 4">
              <a:extLst>
                <a:ext uri="{FF2B5EF4-FFF2-40B4-BE49-F238E27FC236}">
                  <a16:creationId xmlns:a16="http://schemas.microsoft.com/office/drawing/2014/main" id="{B6478A30-9AD8-45DF-8CF1-428F639E626F}"/>
                </a:ext>
              </a:extLst>
            </p:cNvPr>
            <p:cNvSpPr txBox="1"/>
            <p:nvPr/>
          </p:nvSpPr>
          <p:spPr>
            <a:xfrm>
              <a:off x="6332659" y="1201710"/>
              <a:ext cx="1447935" cy="84766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3820" tIns="83820" rIns="83820" bIns="83820" numCol="1" spcCol="1270" anchor="ctr" anchorCtr="0">
              <a:noAutofit/>
            </a:bodyPr>
            <a:lstStyle/>
            <a:p>
              <a:pPr marL="0" marR="0" lvl="0" indent="0" algn="ctr" defTabSz="977900" rtl="0" eaLnBrk="1" fontAlgn="auto" latinLnBrk="0" hangingPunct="1">
                <a:lnSpc>
                  <a:spcPct val="90000"/>
                </a:lnSpc>
                <a:spcBef>
                  <a:spcPct val="0"/>
                </a:spcBef>
                <a:spcAft>
                  <a:spcPct val="35000"/>
                </a:spcAft>
                <a:buClrTx/>
                <a:buSzTx/>
                <a:buFontTx/>
                <a:buNone/>
                <a:tabLst/>
                <a:defRPr/>
              </a:pPr>
              <a:r>
                <a:rPr kumimoji="0" lang="en-US" sz="2200" b="0" i="0" u="none" strike="noStrike" kern="1200" cap="none" spc="0" normalizeH="0" baseline="0" noProof="0" dirty="0" err="1">
                  <a:ln>
                    <a:noFill/>
                  </a:ln>
                  <a:solidFill>
                    <a:srgbClr val="FFFFFF"/>
                  </a:solidFill>
                  <a:effectLst/>
                  <a:uLnTx/>
                  <a:uFillTx/>
                  <a:latin typeface="Segoe UI"/>
                  <a:ea typeface="+mn-ea"/>
                  <a:cs typeface="+mn-cs"/>
                </a:rPr>
                <a:t>Efetuar</a:t>
              </a:r>
              <a:r>
                <a:rPr kumimoji="0" lang="en-US" sz="2200" b="0" i="0" u="none" strike="noStrike" kern="1200" cap="none" spc="0" normalizeH="0" baseline="0" noProof="0" dirty="0">
                  <a:ln>
                    <a:noFill/>
                  </a:ln>
                  <a:solidFill>
                    <a:srgbClr val="FFFFFF"/>
                  </a:solidFill>
                  <a:effectLst/>
                  <a:uLnTx/>
                  <a:uFillTx/>
                  <a:latin typeface="Segoe UI"/>
                  <a:ea typeface="+mn-ea"/>
                  <a:cs typeface="+mn-cs"/>
                </a:rPr>
                <a:t> a </a:t>
              </a:r>
              <a:r>
                <a:rPr kumimoji="0" lang="en-US" sz="2200" b="0" i="0" u="none" strike="noStrike" kern="1200" cap="none" spc="0" normalizeH="0" baseline="0" noProof="0" dirty="0" err="1">
                  <a:ln>
                    <a:noFill/>
                  </a:ln>
                  <a:solidFill>
                    <a:srgbClr val="FFFFFF"/>
                  </a:solidFill>
                  <a:effectLst/>
                  <a:uLnTx/>
                  <a:uFillTx/>
                  <a:latin typeface="Segoe UI"/>
                  <a:ea typeface="+mn-ea"/>
                  <a:cs typeface="+mn-cs"/>
                </a:rPr>
                <a:t>Predição</a:t>
              </a:r>
              <a:endParaRPr kumimoji="0" lang="en-US" sz="2200" b="0" i="0" u="none" strike="noStrike" kern="1200" cap="none" spc="0" normalizeH="0" baseline="0" noProof="0" dirty="0">
                <a:ln>
                  <a:noFill/>
                </a:ln>
                <a:solidFill>
                  <a:srgbClr val="FFFFFF"/>
                </a:solidFill>
                <a:effectLst/>
                <a:uLnTx/>
                <a:uFillTx/>
                <a:latin typeface="Segoe UI"/>
                <a:ea typeface="+mn-ea"/>
                <a:cs typeface="+mn-cs"/>
              </a:endParaRPr>
            </a:p>
          </p:txBody>
        </p:sp>
      </p:grpSp>
      <p:grpSp>
        <p:nvGrpSpPr>
          <p:cNvPr id="61" name="Group 60">
            <a:extLst>
              <a:ext uri="{FF2B5EF4-FFF2-40B4-BE49-F238E27FC236}">
                <a16:creationId xmlns:a16="http://schemas.microsoft.com/office/drawing/2014/main" id="{EE275E6E-BA99-4083-B4DB-50CE4B35A23A}"/>
              </a:ext>
            </a:extLst>
          </p:cNvPr>
          <p:cNvGrpSpPr/>
          <p:nvPr/>
        </p:nvGrpSpPr>
        <p:grpSpPr>
          <a:xfrm>
            <a:off x="4003164" y="4991192"/>
            <a:ext cx="318144" cy="372168"/>
            <a:chOff x="3755131" y="1439457"/>
            <a:chExt cx="318144" cy="372168"/>
          </a:xfrm>
        </p:grpSpPr>
        <p:sp>
          <p:nvSpPr>
            <p:cNvPr id="65" name="Arrow: Right 64">
              <a:extLst>
                <a:ext uri="{FF2B5EF4-FFF2-40B4-BE49-F238E27FC236}">
                  <a16:creationId xmlns:a16="http://schemas.microsoft.com/office/drawing/2014/main" id="{F5219158-7F7E-4D19-8716-4B3AD76124D4}"/>
                </a:ext>
              </a:extLst>
            </p:cNvPr>
            <p:cNvSpPr/>
            <p:nvPr/>
          </p:nvSpPr>
          <p:spPr>
            <a:xfrm>
              <a:off x="3755131" y="1439457"/>
              <a:ext cx="318144" cy="372168"/>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3" name="Arrow: Right 4">
              <a:extLst>
                <a:ext uri="{FF2B5EF4-FFF2-40B4-BE49-F238E27FC236}">
                  <a16:creationId xmlns:a16="http://schemas.microsoft.com/office/drawing/2014/main" id="{BC4ECBCB-CC81-4F0B-9A76-8576C4B45A07}"/>
                </a:ext>
              </a:extLst>
            </p:cNvPr>
            <p:cNvSpPr txBox="1"/>
            <p:nvPr/>
          </p:nvSpPr>
          <p:spPr>
            <a:xfrm>
              <a:off x="3755131" y="1513891"/>
              <a:ext cx="222701" cy="223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marR="0" lvl="0" indent="0" algn="ctr" defTabSz="622300" rtl="0" eaLnBrk="1" fontAlgn="auto" latinLnBrk="0" hangingPunct="1">
                <a:lnSpc>
                  <a:spcPct val="90000"/>
                </a:lnSpc>
                <a:spcBef>
                  <a:spcPct val="0"/>
                </a:spcBef>
                <a:spcAft>
                  <a:spcPct val="3500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graphicFrame>
        <p:nvGraphicFramePr>
          <p:cNvPr id="74" name="Diagram 73">
            <a:extLst>
              <a:ext uri="{FF2B5EF4-FFF2-40B4-BE49-F238E27FC236}">
                <a16:creationId xmlns:a16="http://schemas.microsoft.com/office/drawing/2014/main" id="{A199F04E-0F3C-44A6-BB0E-EDFD8925F87D}"/>
              </a:ext>
            </a:extLst>
          </p:cNvPr>
          <p:cNvGraphicFramePr/>
          <p:nvPr/>
        </p:nvGraphicFramePr>
        <p:xfrm>
          <a:off x="4549769" y="4448969"/>
          <a:ext cx="3410712" cy="145661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5" name="Graphic 74">
            <a:extLst>
              <a:ext uri="{FF2B5EF4-FFF2-40B4-BE49-F238E27FC236}">
                <a16:creationId xmlns:a16="http://schemas.microsoft.com/office/drawing/2014/main" id="{8D6D5FC7-7BC2-4F3B-8E9A-8176908097E3}"/>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562502" y="1353597"/>
            <a:ext cx="1869548" cy="1905159"/>
          </a:xfrm>
          <a:prstGeom prst="rect">
            <a:avLst/>
          </a:prstGeom>
        </p:spPr>
      </p:pic>
      <p:pic>
        <p:nvPicPr>
          <p:cNvPr id="76" name="Graphic 75">
            <a:extLst>
              <a:ext uri="{FF2B5EF4-FFF2-40B4-BE49-F238E27FC236}">
                <a16:creationId xmlns:a16="http://schemas.microsoft.com/office/drawing/2014/main" id="{3E77129F-7F04-466F-8BBC-07824430ABB2}"/>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206999" y="1434578"/>
            <a:ext cx="2085423" cy="1743196"/>
          </a:xfrm>
          <a:prstGeom prst="rect">
            <a:avLst/>
          </a:prstGeom>
        </p:spPr>
      </p:pic>
      <p:grpSp>
        <p:nvGrpSpPr>
          <p:cNvPr id="77" name="Group 76">
            <a:extLst>
              <a:ext uri="{FF2B5EF4-FFF2-40B4-BE49-F238E27FC236}">
                <a16:creationId xmlns:a16="http://schemas.microsoft.com/office/drawing/2014/main" id="{A0F9D6CD-0CCD-4811-BDC8-098A6A4DD666}"/>
              </a:ext>
            </a:extLst>
          </p:cNvPr>
          <p:cNvGrpSpPr/>
          <p:nvPr/>
        </p:nvGrpSpPr>
        <p:grpSpPr>
          <a:xfrm>
            <a:off x="1114780" y="1387620"/>
            <a:ext cx="1822139" cy="1837113"/>
            <a:chOff x="417356" y="1710268"/>
            <a:chExt cx="1611859" cy="1523971"/>
          </a:xfrm>
        </p:grpSpPr>
        <p:grpSp>
          <p:nvGrpSpPr>
            <p:cNvPr id="78" name="Group 77">
              <a:extLst>
                <a:ext uri="{FF2B5EF4-FFF2-40B4-BE49-F238E27FC236}">
                  <a16:creationId xmlns:a16="http://schemas.microsoft.com/office/drawing/2014/main" id="{55E1BB16-D84D-49E2-AC43-110F724DCB42}"/>
                </a:ext>
              </a:extLst>
            </p:cNvPr>
            <p:cNvGrpSpPr/>
            <p:nvPr/>
          </p:nvGrpSpPr>
          <p:grpSpPr>
            <a:xfrm>
              <a:off x="417356" y="1710268"/>
              <a:ext cx="430961" cy="1413950"/>
              <a:chOff x="1395310" y="3332039"/>
              <a:chExt cx="430961" cy="1413950"/>
            </a:xfrm>
          </p:grpSpPr>
          <p:sp>
            <p:nvSpPr>
              <p:cNvPr id="111" name="Isosceles Triangle 110">
                <a:extLst>
                  <a:ext uri="{FF2B5EF4-FFF2-40B4-BE49-F238E27FC236}">
                    <a16:creationId xmlns:a16="http://schemas.microsoft.com/office/drawing/2014/main" id="{83142CE7-5421-4B9E-9C92-066ED550DEA7}"/>
                  </a:ext>
                </a:extLst>
              </p:cNvPr>
              <p:cNvSpPr/>
              <p:nvPr/>
            </p:nvSpPr>
            <p:spPr bwMode="auto">
              <a:xfrm>
                <a:off x="1395310" y="3332039"/>
                <a:ext cx="430961" cy="371518"/>
              </a:xfrm>
              <a:prstGeom prst="triangl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12" name="Rectangle 111">
                <a:extLst>
                  <a:ext uri="{FF2B5EF4-FFF2-40B4-BE49-F238E27FC236}">
                    <a16:creationId xmlns:a16="http://schemas.microsoft.com/office/drawing/2014/main" id="{3472E37D-1BFB-4936-8633-B828D0EF10E6}"/>
                  </a:ext>
                </a:extLst>
              </p:cNvPr>
              <p:cNvSpPr/>
              <p:nvPr/>
            </p:nvSpPr>
            <p:spPr bwMode="auto">
              <a:xfrm>
                <a:off x="1438477" y="3855311"/>
                <a:ext cx="344626" cy="344626"/>
              </a:xfrm>
              <a:prstGeom prst="rect">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13" name="Oval 112">
                <a:extLst>
                  <a:ext uri="{FF2B5EF4-FFF2-40B4-BE49-F238E27FC236}">
                    <a16:creationId xmlns:a16="http://schemas.microsoft.com/office/drawing/2014/main" id="{86FBF684-5782-4D58-B573-F63BD1625441}"/>
                  </a:ext>
                </a:extLst>
              </p:cNvPr>
              <p:cNvSpPr/>
              <p:nvPr/>
            </p:nvSpPr>
            <p:spPr bwMode="auto">
              <a:xfrm>
                <a:off x="1413641" y="4351691"/>
                <a:ext cx="394299" cy="394298"/>
              </a:xfrm>
              <a:prstGeom prst="ellips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79" name="Group 78">
              <a:extLst>
                <a:ext uri="{FF2B5EF4-FFF2-40B4-BE49-F238E27FC236}">
                  <a16:creationId xmlns:a16="http://schemas.microsoft.com/office/drawing/2014/main" id="{B8EA6FD8-2AF6-4BD3-AE46-8C2D250B680D}"/>
                </a:ext>
              </a:extLst>
            </p:cNvPr>
            <p:cNvGrpSpPr/>
            <p:nvPr/>
          </p:nvGrpSpPr>
          <p:grpSpPr>
            <a:xfrm>
              <a:off x="940569" y="1710268"/>
              <a:ext cx="430961" cy="1413950"/>
              <a:chOff x="1395310" y="3332039"/>
              <a:chExt cx="430961" cy="1413950"/>
            </a:xfrm>
            <a:solidFill>
              <a:srgbClr val="F15B2A"/>
            </a:solidFill>
          </p:grpSpPr>
          <p:sp>
            <p:nvSpPr>
              <p:cNvPr id="108" name="Isosceles Triangle 107">
                <a:extLst>
                  <a:ext uri="{FF2B5EF4-FFF2-40B4-BE49-F238E27FC236}">
                    <a16:creationId xmlns:a16="http://schemas.microsoft.com/office/drawing/2014/main" id="{C0FEDBD3-96DE-4BD7-9E17-2129849D597D}"/>
                  </a:ext>
                </a:extLst>
              </p:cNvPr>
              <p:cNvSpPr/>
              <p:nvPr/>
            </p:nvSpPr>
            <p:spPr bwMode="auto">
              <a:xfrm>
                <a:off x="1395310" y="3332039"/>
                <a:ext cx="430961" cy="371518"/>
              </a:xfrm>
              <a:prstGeom prst="triangl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9" name="Rectangle 108">
                <a:extLst>
                  <a:ext uri="{FF2B5EF4-FFF2-40B4-BE49-F238E27FC236}">
                    <a16:creationId xmlns:a16="http://schemas.microsoft.com/office/drawing/2014/main" id="{576A237A-5112-457E-80A9-2E3ED3488466}"/>
                  </a:ext>
                </a:extLst>
              </p:cNvPr>
              <p:cNvSpPr/>
              <p:nvPr/>
            </p:nvSpPr>
            <p:spPr bwMode="auto">
              <a:xfrm>
                <a:off x="1438477" y="3855311"/>
                <a:ext cx="344626" cy="344626"/>
              </a:xfrm>
              <a:prstGeom prst="rect">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10" name="Oval 109">
                <a:extLst>
                  <a:ext uri="{FF2B5EF4-FFF2-40B4-BE49-F238E27FC236}">
                    <a16:creationId xmlns:a16="http://schemas.microsoft.com/office/drawing/2014/main" id="{F9913749-F0ED-4B0C-B6D3-0865769C649E}"/>
                  </a:ext>
                </a:extLst>
              </p:cNvPr>
              <p:cNvSpPr/>
              <p:nvPr/>
            </p:nvSpPr>
            <p:spPr bwMode="auto">
              <a:xfrm>
                <a:off x="1413641" y="4351691"/>
                <a:ext cx="394299" cy="394298"/>
              </a:xfrm>
              <a:prstGeom prst="ellips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0" name="Group 79">
              <a:extLst>
                <a:ext uri="{FF2B5EF4-FFF2-40B4-BE49-F238E27FC236}">
                  <a16:creationId xmlns:a16="http://schemas.microsoft.com/office/drawing/2014/main" id="{7F5E3FBA-3EDA-48FB-BAE9-74542E28251E}"/>
                </a:ext>
              </a:extLst>
            </p:cNvPr>
            <p:cNvGrpSpPr/>
            <p:nvPr/>
          </p:nvGrpSpPr>
          <p:grpSpPr>
            <a:xfrm>
              <a:off x="1463782" y="1710268"/>
              <a:ext cx="430961" cy="1413950"/>
              <a:chOff x="1395310" y="3332039"/>
              <a:chExt cx="430961" cy="1413950"/>
            </a:xfrm>
            <a:solidFill>
              <a:srgbClr val="00BCF2"/>
            </a:solidFill>
          </p:grpSpPr>
          <p:sp>
            <p:nvSpPr>
              <p:cNvPr id="105" name="Isosceles Triangle 104">
                <a:extLst>
                  <a:ext uri="{FF2B5EF4-FFF2-40B4-BE49-F238E27FC236}">
                    <a16:creationId xmlns:a16="http://schemas.microsoft.com/office/drawing/2014/main" id="{6A4E2DA9-AE04-4932-AE7D-F4E278E2598D}"/>
                  </a:ext>
                </a:extLst>
              </p:cNvPr>
              <p:cNvSpPr/>
              <p:nvPr/>
            </p:nvSpPr>
            <p:spPr bwMode="auto">
              <a:xfrm>
                <a:off x="1395310" y="3332039"/>
                <a:ext cx="430961" cy="371518"/>
              </a:xfrm>
              <a:prstGeom prst="triangl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6" name="Rectangle 105">
                <a:extLst>
                  <a:ext uri="{FF2B5EF4-FFF2-40B4-BE49-F238E27FC236}">
                    <a16:creationId xmlns:a16="http://schemas.microsoft.com/office/drawing/2014/main" id="{69E97953-BC83-4CC8-9D65-F77239364890}"/>
                  </a:ext>
                </a:extLst>
              </p:cNvPr>
              <p:cNvSpPr/>
              <p:nvPr/>
            </p:nvSpPr>
            <p:spPr bwMode="auto">
              <a:xfrm>
                <a:off x="1438477" y="3855311"/>
                <a:ext cx="344626" cy="344626"/>
              </a:xfrm>
              <a:prstGeom prst="rect">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7" name="Oval 106">
                <a:extLst>
                  <a:ext uri="{FF2B5EF4-FFF2-40B4-BE49-F238E27FC236}">
                    <a16:creationId xmlns:a16="http://schemas.microsoft.com/office/drawing/2014/main" id="{5FAA3177-0CDA-4E25-A103-9EA026CDB9BC}"/>
                  </a:ext>
                </a:extLst>
              </p:cNvPr>
              <p:cNvSpPr/>
              <p:nvPr/>
            </p:nvSpPr>
            <p:spPr bwMode="auto">
              <a:xfrm>
                <a:off x="1413641" y="4351691"/>
                <a:ext cx="394299" cy="394298"/>
              </a:xfrm>
              <a:prstGeom prst="ellips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1" name="Group 80">
              <a:extLst>
                <a:ext uri="{FF2B5EF4-FFF2-40B4-BE49-F238E27FC236}">
                  <a16:creationId xmlns:a16="http://schemas.microsoft.com/office/drawing/2014/main" id="{FBD033C2-05D2-4F41-ACC5-40FC85829771}"/>
                </a:ext>
              </a:extLst>
            </p:cNvPr>
            <p:cNvGrpSpPr/>
            <p:nvPr/>
          </p:nvGrpSpPr>
          <p:grpSpPr>
            <a:xfrm>
              <a:off x="473590" y="1759166"/>
              <a:ext cx="430961" cy="1413950"/>
              <a:chOff x="1395310" y="3332039"/>
              <a:chExt cx="430961" cy="1413950"/>
            </a:xfrm>
          </p:grpSpPr>
          <p:sp>
            <p:nvSpPr>
              <p:cNvPr id="102" name="Isosceles Triangle 101">
                <a:extLst>
                  <a:ext uri="{FF2B5EF4-FFF2-40B4-BE49-F238E27FC236}">
                    <a16:creationId xmlns:a16="http://schemas.microsoft.com/office/drawing/2014/main" id="{1EC0E6CC-B1AA-4088-8796-130B452B105D}"/>
                  </a:ext>
                </a:extLst>
              </p:cNvPr>
              <p:cNvSpPr/>
              <p:nvPr/>
            </p:nvSpPr>
            <p:spPr bwMode="auto">
              <a:xfrm>
                <a:off x="1395310" y="3332039"/>
                <a:ext cx="430961" cy="371518"/>
              </a:xfrm>
              <a:prstGeom prst="triangl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3" name="Rectangle 102">
                <a:extLst>
                  <a:ext uri="{FF2B5EF4-FFF2-40B4-BE49-F238E27FC236}">
                    <a16:creationId xmlns:a16="http://schemas.microsoft.com/office/drawing/2014/main" id="{28DA9D0E-E347-47D3-B8B5-6E8333CDFAA7}"/>
                  </a:ext>
                </a:extLst>
              </p:cNvPr>
              <p:cNvSpPr/>
              <p:nvPr/>
            </p:nvSpPr>
            <p:spPr bwMode="auto">
              <a:xfrm>
                <a:off x="1438477" y="3855311"/>
                <a:ext cx="344626" cy="344626"/>
              </a:xfrm>
              <a:prstGeom prst="rect">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4" name="Oval 103">
                <a:extLst>
                  <a:ext uri="{FF2B5EF4-FFF2-40B4-BE49-F238E27FC236}">
                    <a16:creationId xmlns:a16="http://schemas.microsoft.com/office/drawing/2014/main" id="{A027EB5E-06F1-4CB4-8908-211BCEB86C13}"/>
                  </a:ext>
                </a:extLst>
              </p:cNvPr>
              <p:cNvSpPr/>
              <p:nvPr/>
            </p:nvSpPr>
            <p:spPr bwMode="auto">
              <a:xfrm>
                <a:off x="1413641" y="4351691"/>
                <a:ext cx="394299" cy="394298"/>
              </a:xfrm>
              <a:prstGeom prst="ellips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2" name="Group 81">
              <a:extLst>
                <a:ext uri="{FF2B5EF4-FFF2-40B4-BE49-F238E27FC236}">
                  <a16:creationId xmlns:a16="http://schemas.microsoft.com/office/drawing/2014/main" id="{4708D54F-632C-4DE8-8C7F-4A32F6D3BDCB}"/>
                </a:ext>
              </a:extLst>
            </p:cNvPr>
            <p:cNvGrpSpPr/>
            <p:nvPr/>
          </p:nvGrpSpPr>
          <p:grpSpPr>
            <a:xfrm>
              <a:off x="996803" y="1759166"/>
              <a:ext cx="430961" cy="1413950"/>
              <a:chOff x="1395310" y="3332039"/>
              <a:chExt cx="430961" cy="1413950"/>
            </a:xfrm>
            <a:solidFill>
              <a:srgbClr val="AB645B"/>
            </a:solidFill>
          </p:grpSpPr>
          <p:sp>
            <p:nvSpPr>
              <p:cNvPr id="99" name="Isosceles Triangle 98">
                <a:extLst>
                  <a:ext uri="{FF2B5EF4-FFF2-40B4-BE49-F238E27FC236}">
                    <a16:creationId xmlns:a16="http://schemas.microsoft.com/office/drawing/2014/main" id="{F65AF093-B2EA-4A62-BDEB-425FCFC475B3}"/>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0" name="Rectangle 99">
                <a:extLst>
                  <a:ext uri="{FF2B5EF4-FFF2-40B4-BE49-F238E27FC236}">
                    <a16:creationId xmlns:a16="http://schemas.microsoft.com/office/drawing/2014/main" id="{86AF5083-36AE-485C-A035-B65E400624DC}"/>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1" name="Oval 100">
                <a:extLst>
                  <a:ext uri="{FF2B5EF4-FFF2-40B4-BE49-F238E27FC236}">
                    <a16:creationId xmlns:a16="http://schemas.microsoft.com/office/drawing/2014/main" id="{7DB17193-49C9-4F4D-B16A-73BD99FD7178}"/>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3" name="Group 82">
              <a:extLst>
                <a:ext uri="{FF2B5EF4-FFF2-40B4-BE49-F238E27FC236}">
                  <a16:creationId xmlns:a16="http://schemas.microsoft.com/office/drawing/2014/main" id="{66B4702A-4580-414C-A665-C909589C463E}"/>
                </a:ext>
              </a:extLst>
            </p:cNvPr>
            <p:cNvGrpSpPr/>
            <p:nvPr/>
          </p:nvGrpSpPr>
          <p:grpSpPr>
            <a:xfrm>
              <a:off x="1520016" y="1759166"/>
              <a:ext cx="430961" cy="1413950"/>
              <a:chOff x="1395310" y="3332039"/>
              <a:chExt cx="430961" cy="1413950"/>
            </a:xfrm>
            <a:solidFill>
              <a:srgbClr val="00A8E9"/>
            </a:solidFill>
          </p:grpSpPr>
          <p:sp>
            <p:nvSpPr>
              <p:cNvPr id="96" name="Isosceles Triangle 95">
                <a:extLst>
                  <a:ext uri="{FF2B5EF4-FFF2-40B4-BE49-F238E27FC236}">
                    <a16:creationId xmlns:a16="http://schemas.microsoft.com/office/drawing/2014/main" id="{2D45F713-D206-448D-B443-7A13032B5671}"/>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7" name="Rectangle 96">
                <a:extLst>
                  <a:ext uri="{FF2B5EF4-FFF2-40B4-BE49-F238E27FC236}">
                    <a16:creationId xmlns:a16="http://schemas.microsoft.com/office/drawing/2014/main" id="{CBBF2FB7-00F1-4028-A806-B9C0EC21646A}"/>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8" name="Oval 97">
                <a:extLst>
                  <a:ext uri="{FF2B5EF4-FFF2-40B4-BE49-F238E27FC236}">
                    <a16:creationId xmlns:a16="http://schemas.microsoft.com/office/drawing/2014/main" id="{DCBE7F1C-CDC7-4B53-8B95-EFB6E0CBF3CB}"/>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4" name="Group 83">
              <a:extLst>
                <a:ext uri="{FF2B5EF4-FFF2-40B4-BE49-F238E27FC236}">
                  <a16:creationId xmlns:a16="http://schemas.microsoft.com/office/drawing/2014/main" id="{CE72B39F-DF9B-41B4-AF05-A36B540E1185}"/>
                </a:ext>
              </a:extLst>
            </p:cNvPr>
            <p:cNvGrpSpPr/>
            <p:nvPr/>
          </p:nvGrpSpPr>
          <p:grpSpPr>
            <a:xfrm>
              <a:off x="551828" y="1820289"/>
              <a:ext cx="430961" cy="1413950"/>
              <a:chOff x="1395310" y="3332039"/>
              <a:chExt cx="430961" cy="1413950"/>
            </a:xfrm>
          </p:grpSpPr>
          <p:sp>
            <p:nvSpPr>
              <p:cNvPr id="93" name="Isosceles Triangle 92">
                <a:extLst>
                  <a:ext uri="{FF2B5EF4-FFF2-40B4-BE49-F238E27FC236}">
                    <a16:creationId xmlns:a16="http://schemas.microsoft.com/office/drawing/2014/main" id="{A9D4AB0F-A901-4E49-B2BF-B9C9B8029F9C}"/>
                  </a:ext>
                </a:extLst>
              </p:cNvPr>
              <p:cNvSpPr/>
              <p:nvPr/>
            </p:nvSpPr>
            <p:spPr bwMode="auto">
              <a:xfrm>
                <a:off x="1395310" y="3332039"/>
                <a:ext cx="430961" cy="371518"/>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4" name="Rectangle 93">
                <a:extLst>
                  <a:ext uri="{FF2B5EF4-FFF2-40B4-BE49-F238E27FC236}">
                    <a16:creationId xmlns:a16="http://schemas.microsoft.com/office/drawing/2014/main" id="{FD479036-1ACE-4C4B-ABAF-7435283718AB}"/>
                  </a:ext>
                </a:extLst>
              </p:cNvPr>
              <p:cNvSpPr/>
              <p:nvPr/>
            </p:nvSpPr>
            <p:spPr bwMode="auto">
              <a:xfrm>
                <a:off x="1438477" y="3855311"/>
                <a:ext cx="344626" cy="34462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5" name="Oval 94">
                <a:extLst>
                  <a:ext uri="{FF2B5EF4-FFF2-40B4-BE49-F238E27FC236}">
                    <a16:creationId xmlns:a16="http://schemas.microsoft.com/office/drawing/2014/main" id="{346506BD-209D-458F-BA1A-FCB3663CE799}"/>
                  </a:ext>
                </a:extLst>
              </p:cNvPr>
              <p:cNvSpPr/>
              <p:nvPr/>
            </p:nvSpPr>
            <p:spPr bwMode="auto">
              <a:xfrm>
                <a:off x="1413641" y="4351691"/>
                <a:ext cx="394299" cy="39429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5" name="Group 84">
              <a:extLst>
                <a:ext uri="{FF2B5EF4-FFF2-40B4-BE49-F238E27FC236}">
                  <a16:creationId xmlns:a16="http://schemas.microsoft.com/office/drawing/2014/main" id="{891BF87B-1ED0-4B60-83DF-517AB23850EC}"/>
                </a:ext>
              </a:extLst>
            </p:cNvPr>
            <p:cNvGrpSpPr/>
            <p:nvPr/>
          </p:nvGrpSpPr>
          <p:grpSpPr>
            <a:xfrm>
              <a:off x="1075041" y="1820289"/>
              <a:ext cx="430961" cy="1413950"/>
              <a:chOff x="1395310" y="3332039"/>
              <a:chExt cx="430961" cy="1413950"/>
            </a:xfrm>
            <a:solidFill>
              <a:srgbClr val="F15B2A"/>
            </a:solidFill>
          </p:grpSpPr>
          <p:sp>
            <p:nvSpPr>
              <p:cNvPr id="90" name="Isosceles Triangle 89">
                <a:extLst>
                  <a:ext uri="{FF2B5EF4-FFF2-40B4-BE49-F238E27FC236}">
                    <a16:creationId xmlns:a16="http://schemas.microsoft.com/office/drawing/2014/main" id="{8BC863D9-E396-4962-B66E-A62AA12041EF}"/>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1" name="Rectangle 90">
                <a:extLst>
                  <a:ext uri="{FF2B5EF4-FFF2-40B4-BE49-F238E27FC236}">
                    <a16:creationId xmlns:a16="http://schemas.microsoft.com/office/drawing/2014/main" id="{BE3409A7-2216-483C-98D4-502832F975FC}"/>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2" name="Oval 91">
                <a:extLst>
                  <a:ext uri="{FF2B5EF4-FFF2-40B4-BE49-F238E27FC236}">
                    <a16:creationId xmlns:a16="http://schemas.microsoft.com/office/drawing/2014/main" id="{6B21A32F-20E0-4564-98BD-4BDBE5186843}"/>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6" name="Group 85">
              <a:extLst>
                <a:ext uri="{FF2B5EF4-FFF2-40B4-BE49-F238E27FC236}">
                  <a16:creationId xmlns:a16="http://schemas.microsoft.com/office/drawing/2014/main" id="{E1763C50-349D-4B1B-9361-955B49947D7E}"/>
                </a:ext>
              </a:extLst>
            </p:cNvPr>
            <p:cNvGrpSpPr/>
            <p:nvPr/>
          </p:nvGrpSpPr>
          <p:grpSpPr>
            <a:xfrm>
              <a:off x="1598254" y="1820289"/>
              <a:ext cx="430961" cy="1413950"/>
              <a:chOff x="1395310" y="3332039"/>
              <a:chExt cx="430961" cy="1413950"/>
            </a:xfrm>
            <a:solidFill>
              <a:srgbClr val="00BCF2"/>
            </a:solidFill>
          </p:grpSpPr>
          <p:sp>
            <p:nvSpPr>
              <p:cNvPr id="87" name="Isosceles Triangle 86">
                <a:extLst>
                  <a:ext uri="{FF2B5EF4-FFF2-40B4-BE49-F238E27FC236}">
                    <a16:creationId xmlns:a16="http://schemas.microsoft.com/office/drawing/2014/main" id="{9ACAE786-F44D-4555-8B9D-8C5629CF7237}"/>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88" name="Rectangle 87">
                <a:extLst>
                  <a:ext uri="{FF2B5EF4-FFF2-40B4-BE49-F238E27FC236}">
                    <a16:creationId xmlns:a16="http://schemas.microsoft.com/office/drawing/2014/main" id="{37EA28ED-66B8-400B-A276-12856C636BA9}"/>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89" name="Oval 88">
                <a:extLst>
                  <a:ext uri="{FF2B5EF4-FFF2-40B4-BE49-F238E27FC236}">
                    <a16:creationId xmlns:a16="http://schemas.microsoft.com/office/drawing/2014/main" id="{96883363-F766-4A4A-AF05-E288E736E5CF}"/>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sp>
        <p:nvSpPr>
          <p:cNvPr id="114" name="Rectangle 113">
            <a:extLst>
              <a:ext uri="{FF2B5EF4-FFF2-40B4-BE49-F238E27FC236}">
                <a16:creationId xmlns:a16="http://schemas.microsoft.com/office/drawing/2014/main" id="{A3F25D44-069B-457A-BC94-DA120272045D}"/>
              </a:ext>
            </a:extLst>
          </p:cNvPr>
          <p:cNvSpPr/>
          <p:nvPr/>
        </p:nvSpPr>
        <p:spPr>
          <a:xfrm>
            <a:off x="594465" y="3365933"/>
            <a:ext cx="2837893" cy="461665"/>
          </a:xfrm>
          <a:prstGeom prst="rect">
            <a:avLst/>
          </a:prstGeom>
        </p:spPr>
        <p:txBody>
          <a:bodyPr wrap="none">
            <a:spAutoFit/>
          </a:bodyPr>
          <a:lstStyle/>
          <a:p>
            <a:pPr lvl="0" algn="ctr" defTabSz="932597">
              <a:defRPr/>
            </a:pPr>
            <a:r>
              <a:rPr lang="en-US" sz="2400" dirty="0" err="1">
                <a:solidFill>
                  <a:prstClr val="black"/>
                </a:solidFill>
                <a:latin typeface="Segoe UI Light" panose="020B0502040204020203" pitchFamily="34" charset="0"/>
                <a:ea typeface="Segoe UI Semilight" charset="0"/>
                <a:cs typeface="Segoe UI Light" panose="020B0502040204020203" pitchFamily="34" charset="0"/>
              </a:rPr>
              <a:t>Preparar</a:t>
            </a:r>
            <a:r>
              <a:rPr lang="en-US" sz="2400" dirty="0">
                <a:solidFill>
                  <a:prstClr val="black"/>
                </a:solidFill>
                <a:latin typeface="Segoe UI Light" panose="020B0502040204020203" pitchFamily="34" charset="0"/>
                <a:ea typeface="Segoe UI Semilight" charset="0"/>
                <a:cs typeface="Segoe UI Light" panose="020B0502040204020203" pitchFamily="34" charset="0"/>
              </a:rPr>
              <a:t> </a:t>
            </a:r>
            <a:r>
              <a:rPr lang="en-US" sz="2400" dirty="0" err="1">
                <a:solidFill>
                  <a:prstClr val="black"/>
                </a:solidFill>
                <a:latin typeface="Segoe UI Light" panose="020B0502040204020203" pitchFamily="34" charset="0"/>
                <a:ea typeface="Segoe UI Semilight" charset="0"/>
                <a:cs typeface="Segoe UI Light" panose="020B0502040204020203" pitchFamily="34" charset="0"/>
              </a:rPr>
              <a:t>seus</a:t>
            </a:r>
            <a:r>
              <a:rPr lang="en-US" sz="2400" dirty="0">
                <a:solidFill>
                  <a:prstClr val="black"/>
                </a:solidFill>
                <a:latin typeface="Segoe UI Light" panose="020B0502040204020203" pitchFamily="34" charset="0"/>
                <a:ea typeface="Segoe UI Semilight" charset="0"/>
                <a:cs typeface="Segoe UI Light" panose="020B0502040204020203" pitchFamily="34" charset="0"/>
              </a:rPr>
              <a:t> Dados</a:t>
            </a:r>
          </a:p>
        </p:txBody>
      </p:sp>
      <p:sp>
        <p:nvSpPr>
          <p:cNvPr id="115" name="Rectangle 114">
            <a:extLst>
              <a:ext uri="{FF2B5EF4-FFF2-40B4-BE49-F238E27FC236}">
                <a16:creationId xmlns:a16="http://schemas.microsoft.com/office/drawing/2014/main" id="{125A19B5-A4DE-432D-91DA-C7C0834D92B4}"/>
              </a:ext>
            </a:extLst>
          </p:cNvPr>
          <p:cNvSpPr/>
          <p:nvPr/>
        </p:nvSpPr>
        <p:spPr bwMode="grayWhite">
          <a:xfrm>
            <a:off x="4963710" y="3388108"/>
            <a:ext cx="2587311" cy="461665"/>
          </a:xfrm>
          <a:prstGeom prst="rect">
            <a:avLst/>
          </a:prstGeom>
        </p:spPr>
        <p:txBody>
          <a:bodyPr wrap="none">
            <a:spAutoFit/>
          </a:bodyPr>
          <a:lstStyle/>
          <a:p>
            <a:pPr lvl="0" algn="ctr" defTabSz="932597">
              <a:defRPr/>
            </a:pPr>
            <a:r>
              <a:rPr lang="en-US" sz="2400" dirty="0" err="1">
                <a:solidFill>
                  <a:prstClr val="black"/>
                </a:solidFill>
                <a:latin typeface="Segoe UI Light" panose="020B0502040204020203" pitchFamily="34" charset="0"/>
                <a:ea typeface="Segoe UI Semilight" charset="0"/>
                <a:cs typeface="Segoe UI Light" panose="020B0502040204020203" pitchFamily="34" charset="0"/>
              </a:rPr>
              <a:t>Construir</a:t>
            </a:r>
            <a:r>
              <a:rPr lang="en-US" sz="2400" dirty="0">
                <a:solidFill>
                  <a:prstClr val="black"/>
                </a:solidFill>
                <a:latin typeface="Segoe UI Light" panose="020B0502040204020203" pitchFamily="34" charset="0"/>
                <a:ea typeface="Segoe UI Semilight" charset="0"/>
                <a:cs typeface="Segoe UI Light" panose="020B0502040204020203" pitchFamily="34" charset="0"/>
              </a:rPr>
              <a:t> &amp; </a:t>
            </a:r>
            <a:r>
              <a:rPr lang="en-US" sz="2400" dirty="0" err="1">
                <a:solidFill>
                  <a:prstClr val="black"/>
                </a:solidFill>
                <a:latin typeface="Segoe UI Light" panose="020B0502040204020203" pitchFamily="34" charset="0"/>
                <a:ea typeface="Segoe UI Semilight" charset="0"/>
                <a:cs typeface="Segoe UI Light" panose="020B0502040204020203" pitchFamily="34" charset="0"/>
              </a:rPr>
              <a:t>Treinar</a:t>
            </a:r>
            <a:endParaRPr lang="en-US" sz="2400" dirty="0">
              <a:solidFill>
                <a:prstClr val="black"/>
              </a:solidFill>
              <a:latin typeface="Segoe UI Light" panose="020B0502040204020203" pitchFamily="34" charset="0"/>
              <a:ea typeface="Segoe UI Semilight" charset="0"/>
              <a:cs typeface="Segoe UI Light" panose="020B0502040204020203" pitchFamily="34" charset="0"/>
            </a:endParaRPr>
          </a:p>
        </p:txBody>
      </p:sp>
      <p:sp>
        <p:nvSpPr>
          <p:cNvPr id="116" name="Rectangle 115">
            <a:extLst>
              <a:ext uri="{FF2B5EF4-FFF2-40B4-BE49-F238E27FC236}">
                <a16:creationId xmlns:a16="http://schemas.microsoft.com/office/drawing/2014/main" id="{6333FBDF-9374-43D8-8F2B-E5AF0267A192}"/>
              </a:ext>
            </a:extLst>
          </p:cNvPr>
          <p:cNvSpPr/>
          <p:nvPr/>
        </p:nvSpPr>
        <p:spPr>
          <a:xfrm>
            <a:off x="9862326" y="3399956"/>
            <a:ext cx="1269899" cy="461665"/>
          </a:xfrm>
          <a:prstGeom prst="rect">
            <a:avLst/>
          </a:prstGeom>
        </p:spPr>
        <p:txBody>
          <a:bodyPr wrap="none">
            <a:spAutoFit/>
          </a:bodyPr>
          <a:lstStyle/>
          <a:p>
            <a:pPr lvl="0" algn="ctr" defTabSz="932597">
              <a:defRPr/>
            </a:pPr>
            <a:r>
              <a:rPr lang="en-US" sz="2400" dirty="0" err="1">
                <a:solidFill>
                  <a:prstClr val="black"/>
                </a:solidFill>
                <a:latin typeface="Segoe UI Light" panose="020B0502040204020203" pitchFamily="34" charset="0"/>
                <a:ea typeface="Segoe UI Semilight" charset="0"/>
                <a:cs typeface="Segoe UI Light" panose="020B0502040204020203" pitchFamily="34" charset="0"/>
              </a:rPr>
              <a:t>Executar</a:t>
            </a:r>
            <a:endParaRPr kumimoji="0" lang="en-US" sz="2400" b="0" i="0" u="none" strike="noStrike" kern="1200" cap="none" spc="0" normalizeH="0" baseline="0" noProof="0" dirty="0">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endParaRPr>
          </a:p>
        </p:txBody>
      </p:sp>
      <p:sp>
        <p:nvSpPr>
          <p:cNvPr id="117" name="Arrow: Chevron 116">
            <a:extLst>
              <a:ext uri="{FF2B5EF4-FFF2-40B4-BE49-F238E27FC236}">
                <a16:creationId xmlns:a16="http://schemas.microsoft.com/office/drawing/2014/main" id="{48B29D1A-3EF0-4D57-80FF-82FB25880932}"/>
              </a:ext>
            </a:extLst>
          </p:cNvPr>
          <p:cNvSpPr/>
          <p:nvPr/>
        </p:nvSpPr>
        <p:spPr>
          <a:xfrm>
            <a:off x="3968779" y="1875974"/>
            <a:ext cx="320040" cy="860404"/>
          </a:xfrm>
          <a:prstGeom prst="chevron">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8" name="Arrow: Chevron 117">
            <a:extLst>
              <a:ext uri="{FF2B5EF4-FFF2-40B4-BE49-F238E27FC236}">
                <a16:creationId xmlns:a16="http://schemas.microsoft.com/office/drawing/2014/main" id="{E493B3CA-4484-443F-8D30-10FFC1CA3DE6}"/>
              </a:ext>
            </a:extLst>
          </p:cNvPr>
          <p:cNvSpPr/>
          <p:nvPr/>
        </p:nvSpPr>
        <p:spPr>
          <a:xfrm>
            <a:off x="8324282" y="1875974"/>
            <a:ext cx="320040" cy="860404"/>
          </a:xfrm>
          <a:prstGeom prst="chevron">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Tree>
    <p:extLst>
      <p:ext uri="{BB962C8B-B14F-4D97-AF65-F5344CB8AC3E}">
        <p14:creationId xmlns:p14="http://schemas.microsoft.com/office/powerpoint/2010/main" val="9357675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7" grpId="0">
        <p:bldAsOne/>
      </p:bldGraphic>
      <p:bldP spid="2" grpId="0" animBg="1"/>
      <p:bldP spid="57" grpId="0" animBg="1"/>
      <p:bldP spid="66" grpId="0" animBg="1"/>
      <p:bldGraphic spid="74" grpId="0">
        <p:bldAsOne/>
      </p:bldGraphic>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
            <a:extLst>
              <a:ext uri="{FF2B5EF4-FFF2-40B4-BE49-F238E27FC236}">
                <a16:creationId xmlns:a16="http://schemas.microsoft.com/office/drawing/2014/main" id="{7BFF565D-AF5C-41B8-9612-DB9E2B70F54D}"/>
              </a:ext>
            </a:extLst>
          </p:cNvPr>
          <p:cNvSpPr txBox="1">
            <a:spLocks/>
          </p:cNvSpPr>
          <p:nvPr/>
        </p:nvSpPr>
        <p:spPr>
          <a:xfrm>
            <a:off x="0" y="1"/>
            <a:ext cx="12192000" cy="972630"/>
          </a:xfrm>
          <a:prstGeom prst="rect">
            <a:avLst/>
          </a:prstGeom>
          <a:solidFill>
            <a:srgbClr val="7030A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46637" rIns="0" bIns="46637" numCol="1" rtlCol="0" anchor="ctr" anchorCtr="0" compatLnSpc="1">
            <a:prstTxWarp prst="textNoShape">
              <a:avLst/>
            </a:prstTxWarp>
          </a:bodyPr>
          <a:lstStyle>
            <a:defPPr>
              <a:defRPr lang="en-US"/>
            </a:defPPr>
            <a:lvl1pPr algn="ctr" defTabSz="932472" fontAlgn="base">
              <a:spcBef>
                <a:spcPct val="0"/>
              </a:spcBef>
              <a:spcAft>
                <a:spcPct val="0"/>
              </a:spcAft>
              <a:defRPr sz="1600">
                <a:gradFill>
                  <a:gsLst>
                    <a:gs pos="40075">
                      <a:srgbClr val="FFFFFF"/>
                    </a:gs>
                    <a:gs pos="30000">
                      <a:srgbClr val="FFFFFF"/>
                    </a:gs>
                  </a:gsLst>
                  <a:lin ang="5400000" scaled="0"/>
                </a:gra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lgn="l">
              <a:defRPr/>
            </a:pPr>
            <a:r>
              <a:rPr lang="en-US" sz="2800" kern="0" dirty="0" err="1">
                <a:latin typeface="Segoe UI"/>
              </a:rPr>
              <a:t>Criando</a:t>
            </a:r>
            <a:r>
              <a:rPr lang="en-US" sz="2800" kern="0" dirty="0">
                <a:latin typeface="Segoe UI"/>
              </a:rPr>
              <a:t> </a:t>
            </a:r>
            <a:r>
              <a:rPr lang="en-US" sz="2800" kern="0" dirty="0" err="1">
                <a:latin typeface="Segoe UI"/>
              </a:rPr>
              <a:t>seu</a:t>
            </a:r>
            <a:r>
              <a:rPr lang="en-US" sz="2800" kern="0" dirty="0">
                <a:latin typeface="Segoe UI"/>
              </a:rPr>
              <a:t> </a:t>
            </a:r>
            <a:r>
              <a:rPr lang="en-US" sz="2800" kern="0" dirty="0" err="1">
                <a:latin typeface="Segoe UI"/>
              </a:rPr>
              <a:t>próprio</a:t>
            </a:r>
            <a:r>
              <a:rPr lang="en-US" sz="2800" kern="0" dirty="0">
                <a:latin typeface="Segoe UI"/>
              </a:rPr>
              <a:t> </a:t>
            </a:r>
            <a:r>
              <a:rPr lang="en-US" sz="2800" kern="0" dirty="0" err="1">
                <a:latin typeface="Segoe UI"/>
              </a:rPr>
              <a:t>modelo</a:t>
            </a:r>
            <a:r>
              <a:rPr lang="en-US" sz="2800" kern="0" dirty="0">
                <a:latin typeface="Segoe UI"/>
              </a:rPr>
              <a:t> de Machine Learning</a:t>
            </a:r>
            <a:endParaRPr kumimoji="0" lang="en-US" sz="28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2" name="Arrow: Curved Up 1">
            <a:extLst>
              <a:ext uri="{FF2B5EF4-FFF2-40B4-BE49-F238E27FC236}">
                <a16:creationId xmlns:a16="http://schemas.microsoft.com/office/drawing/2014/main" id="{9087562D-5EBF-4FA0-9A60-172CFB5CE329}"/>
              </a:ext>
            </a:extLst>
          </p:cNvPr>
          <p:cNvSpPr/>
          <p:nvPr/>
        </p:nvSpPr>
        <p:spPr bwMode="auto">
          <a:xfrm flipH="1">
            <a:off x="1690330" y="4135374"/>
            <a:ext cx="8515988" cy="2547814"/>
          </a:xfrm>
          <a:prstGeom prst="curved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aphicFrame>
        <p:nvGraphicFramePr>
          <p:cNvPr id="78" name="Diagram 77">
            <a:extLst>
              <a:ext uri="{FF2B5EF4-FFF2-40B4-BE49-F238E27FC236}">
                <a16:creationId xmlns:a16="http://schemas.microsoft.com/office/drawing/2014/main" id="{EEA4802C-DB9D-4D5F-A532-93BC07E0C386}"/>
              </a:ext>
            </a:extLst>
          </p:cNvPr>
          <p:cNvGraphicFramePr/>
          <p:nvPr/>
        </p:nvGraphicFramePr>
        <p:xfrm>
          <a:off x="2888704" y="4135374"/>
          <a:ext cx="6547223" cy="24668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8" name="Graphic 67">
            <a:extLst>
              <a:ext uri="{FF2B5EF4-FFF2-40B4-BE49-F238E27FC236}">
                <a16:creationId xmlns:a16="http://schemas.microsoft.com/office/drawing/2014/main" id="{B9B46E07-BC4D-4C8F-B7CF-E70A0B9B51E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700430" y="1226032"/>
            <a:ext cx="1869548" cy="1905159"/>
          </a:xfrm>
          <a:prstGeom prst="rect">
            <a:avLst/>
          </a:prstGeom>
        </p:spPr>
      </p:pic>
      <p:pic>
        <p:nvPicPr>
          <p:cNvPr id="69" name="Graphic 68">
            <a:extLst>
              <a:ext uri="{FF2B5EF4-FFF2-40B4-BE49-F238E27FC236}">
                <a16:creationId xmlns:a16="http://schemas.microsoft.com/office/drawing/2014/main" id="{20727D98-8A6A-4509-BFA0-36ED05D4662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963332" y="1307013"/>
            <a:ext cx="2085423" cy="1743196"/>
          </a:xfrm>
          <a:prstGeom prst="rect">
            <a:avLst/>
          </a:prstGeom>
        </p:spPr>
      </p:pic>
      <p:grpSp>
        <p:nvGrpSpPr>
          <p:cNvPr id="70" name="Group 69">
            <a:extLst>
              <a:ext uri="{FF2B5EF4-FFF2-40B4-BE49-F238E27FC236}">
                <a16:creationId xmlns:a16="http://schemas.microsoft.com/office/drawing/2014/main" id="{60826EFB-9E79-4542-8D4D-975F9A20AB42}"/>
              </a:ext>
            </a:extLst>
          </p:cNvPr>
          <p:cNvGrpSpPr/>
          <p:nvPr/>
        </p:nvGrpSpPr>
        <p:grpSpPr>
          <a:xfrm>
            <a:off x="1489517" y="1260055"/>
            <a:ext cx="1822139" cy="1837113"/>
            <a:chOff x="417356" y="1710268"/>
            <a:chExt cx="1611859" cy="1523971"/>
          </a:xfrm>
        </p:grpSpPr>
        <p:grpSp>
          <p:nvGrpSpPr>
            <p:cNvPr id="71" name="Group 70">
              <a:extLst>
                <a:ext uri="{FF2B5EF4-FFF2-40B4-BE49-F238E27FC236}">
                  <a16:creationId xmlns:a16="http://schemas.microsoft.com/office/drawing/2014/main" id="{5171484A-8321-4187-B668-2CBCE636EE51}"/>
                </a:ext>
              </a:extLst>
            </p:cNvPr>
            <p:cNvGrpSpPr/>
            <p:nvPr/>
          </p:nvGrpSpPr>
          <p:grpSpPr>
            <a:xfrm>
              <a:off x="417356" y="1710268"/>
              <a:ext cx="430961" cy="1413950"/>
              <a:chOff x="1395310" y="3332039"/>
              <a:chExt cx="430961" cy="1413950"/>
            </a:xfrm>
          </p:grpSpPr>
          <p:sp>
            <p:nvSpPr>
              <p:cNvPr id="110" name="Isosceles Triangle 109">
                <a:extLst>
                  <a:ext uri="{FF2B5EF4-FFF2-40B4-BE49-F238E27FC236}">
                    <a16:creationId xmlns:a16="http://schemas.microsoft.com/office/drawing/2014/main" id="{F955D8D2-FDC7-4275-82D9-0AEA7FD4C1B4}"/>
                  </a:ext>
                </a:extLst>
              </p:cNvPr>
              <p:cNvSpPr/>
              <p:nvPr/>
            </p:nvSpPr>
            <p:spPr bwMode="auto">
              <a:xfrm>
                <a:off x="1395310" y="3332039"/>
                <a:ext cx="430961" cy="371518"/>
              </a:xfrm>
              <a:prstGeom prst="triangl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11" name="Rectangle 110">
                <a:extLst>
                  <a:ext uri="{FF2B5EF4-FFF2-40B4-BE49-F238E27FC236}">
                    <a16:creationId xmlns:a16="http://schemas.microsoft.com/office/drawing/2014/main" id="{1850D243-AF40-4E5F-8DE9-F60FBC67EB85}"/>
                  </a:ext>
                </a:extLst>
              </p:cNvPr>
              <p:cNvSpPr/>
              <p:nvPr/>
            </p:nvSpPr>
            <p:spPr bwMode="auto">
              <a:xfrm>
                <a:off x="1438477" y="3855311"/>
                <a:ext cx="344626" cy="344626"/>
              </a:xfrm>
              <a:prstGeom prst="rect">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12" name="Oval 111">
                <a:extLst>
                  <a:ext uri="{FF2B5EF4-FFF2-40B4-BE49-F238E27FC236}">
                    <a16:creationId xmlns:a16="http://schemas.microsoft.com/office/drawing/2014/main" id="{F0AA9250-AFE6-4798-BF31-D29E13B23465}"/>
                  </a:ext>
                </a:extLst>
              </p:cNvPr>
              <p:cNvSpPr/>
              <p:nvPr/>
            </p:nvSpPr>
            <p:spPr bwMode="auto">
              <a:xfrm>
                <a:off x="1413641" y="4351691"/>
                <a:ext cx="394299" cy="394298"/>
              </a:xfrm>
              <a:prstGeom prst="ellips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72" name="Group 71">
              <a:extLst>
                <a:ext uri="{FF2B5EF4-FFF2-40B4-BE49-F238E27FC236}">
                  <a16:creationId xmlns:a16="http://schemas.microsoft.com/office/drawing/2014/main" id="{4CEC61B4-2C5A-43D5-A6A4-00CEB0019000}"/>
                </a:ext>
              </a:extLst>
            </p:cNvPr>
            <p:cNvGrpSpPr/>
            <p:nvPr/>
          </p:nvGrpSpPr>
          <p:grpSpPr>
            <a:xfrm>
              <a:off x="940569" y="1710268"/>
              <a:ext cx="430961" cy="1413950"/>
              <a:chOff x="1395310" y="3332039"/>
              <a:chExt cx="430961" cy="1413950"/>
            </a:xfrm>
            <a:solidFill>
              <a:srgbClr val="F15B2A"/>
            </a:solidFill>
          </p:grpSpPr>
          <p:sp>
            <p:nvSpPr>
              <p:cNvPr id="107" name="Isosceles Triangle 106">
                <a:extLst>
                  <a:ext uri="{FF2B5EF4-FFF2-40B4-BE49-F238E27FC236}">
                    <a16:creationId xmlns:a16="http://schemas.microsoft.com/office/drawing/2014/main" id="{D37788B6-CB35-4E25-B945-F70F466ADCAA}"/>
                  </a:ext>
                </a:extLst>
              </p:cNvPr>
              <p:cNvSpPr/>
              <p:nvPr/>
            </p:nvSpPr>
            <p:spPr bwMode="auto">
              <a:xfrm>
                <a:off x="1395310" y="3332039"/>
                <a:ext cx="430961" cy="371518"/>
              </a:xfrm>
              <a:prstGeom prst="triangl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8" name="Rectangle 107">
                <a:extLst>
                  <a:ext uri="{FF2B5EF4-FFF2-40B4-BE49-F238E27FC236}">
                    <a16:creationId xmlns:a16="http://schemas.microsoft.com/office/drawing/2014/main" id="{45767A5D-6780-45D9-9B0F-C492E876C0C0}"/>
                  </a:ext>
                </a:extLst>
              </p:cNvPr>
              <p:cNvSpPr/>
              <p:nvPr/>
            </p:nvSpPr>
            <p:spPr bwMode="auto">
              <a:xfrm>
                <a:off x="1438477" y="3855311"/>
                <a:ext cx="344626" cy="344626"/>
              </a:xfrm>
              <a:prstGeom prst="rect">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9" name="Oval 108">
                <a:extLst>
                  <a:ext uri="{FF2B5EF4-FFF2-40B4-BE49-F238E27FC236}">
                    <a16:creationId xmlns:a16="http://schemas.microsoft.com/office/drawing/2014/main" id="{8C585B39-C898-49FE-97D2-A8D93F2C5158}"/>
                  </a:ext>
                </a:extLst>
              </p:cNvPr>
              <p:cNvSpPr/>
              <p:nvPr/>
            </p:nvSpPr>
            <p:spPr bwMode="auto">
              <a:xfrm>
                <a:off x="1413641" y="4351691"/>
                <a:ext cx="394299" cy="394298"/>
              </a:xfrm>
              <a:prstGeom prst="ellips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76" name="Group 75">
              <a:extLst>
                <a:ext uri="{FF2B5EF4-FFF2-40B4-BE49-F238E27FC236}">
                  <a16:creationId xmlns:a16="http://schemas.microsoft.com/office/drawing/2014/main" id="{684D6492-538A-481A-B6C1-01E120100651}"/>
                </a:ext>
              </a:extLst>
            </p:cNvPr>
            <p:cNvGrpSpPr/>
            <p:nvPr/>
          </p:nvGrpSpPr>
          <p:grpSpPr>
            <a:xfrm>
              <a:off x="1463782" y="1710268"/>
              <a:ext cx="430961" cy="1413950"/>
              <a:chOff x="1395310" y="3332039"/>
              <a:chExt cx="430961" cy="1413950"/>
            </a:xfrm>
            <a:solidFill>
              <a:srgbClr val="00BCF2"/>
            </a:solidFill>
          </p:grpSpPr>
          <p:sp>
            <p:nvSpPr>
              <p:cNvPr id="104" name="Isosceles Triangle 103">
                <a:extLst>
                  <a:ext uri="{FF2B5EF4-FFF2-40B4-BE49-F238E27FC236}">
                    <a16:creationId xmlns:a16="http://schemas.microsoft.com/office/drawing/2014/main" id="{91B720DD-2277-4A97-9A40-28225BB0CCC4}"/>
                  </a:ext>
                </a:extLst>
              </p:cNvPr>
              <p:cNvSpPr/>
              <p:nvPr/>
            </p:nvSpPr>
            <p:spPr bwMode="auto">
              <a:xfrm>
                <a:off x="1395310" y="3332039"/>
                <a:ext cx="430961" cy="371518"/>
              </a:xfrm>
              <a:prstGeom prst="triangl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5" name="Rectangle 104">
                <a:extLst>
                  <a:ext uri="{FF2B5EF4-FFF2-40B4-BE49-F238E27FC236}">
                    <a16:creationId xmlns:a16="http://schemas.microsoft.com/office/drawing/2014/main" id="{D61126CE-6C84-47BC-B22A-DE5CB7B02DCF}"/>
                  </a:ext>
                </a:extLst>
              </p:cNvPr>
              <p:cNvSpPr/>
              <p:nvPr/>
            </p:nvSpPr>
            <p:spPr bwMode="auto">
              <a:xfrm>
                <a:off x="1438477" y="3855311"/>
                <a:ext cx="344626" cy="344626"/>
              </a:xfrm>
              <a:prstGeom prst="rect">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6" name="Oval 105">
                <a:extLst>
                  <a:ext uri="{FF2B5EF4-FFF2-40B4-BE49-F238E27FC236}">
                    <a16:creationId xmlns:a16="http://schemas.microsoft.com/office/drawing/2014/main" id="{6AA8ECFC-077C-4585-B8B2-590ADD577C48}"/>
                  </a:ext>
                </a:extLst>
              </p:cNvPr>
              <p:cNvSpPr/>
              <p:nvPr/>
            </p:nvSpPr>
            <p:spPr bwMode="auto">
              <a:xfrm>
                <a:off x="1413641" y="4351691"/>
                <a:ext cx="394299" cy="394298"/>
              </a:xfrm>
              <a:prstGeom prst="ellips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77" name="Group 76">
              <a:extLst>
                <a:ext uri="{FF2B5EF4-FFF2-40B4-BE49-F238E27FC236}">
                  <a16:creationId xmlns:a16="http://schemas.microsoft.com/office/drawing/2014/main" id="{8D8AB476-F1AF-4887-A239-329D5E976CCE}"/>
                </a:ext>
              </a:extLst>
            </p:cNvPr>
            <p:cNvGrpSpPr/>
            <p:nvPr/>
          </p:nvGrpSpPr>
          <p:grpSpPr>
            <a:xfrm>
              <a:off x="473590" y="1759166"/>
              <a:ext cx="430961" cy="1413950"/>
              <a:chOff x="1395310" y="3332039"/>
              <a:chExt cx="430961" cy="1413950"/>
            </a:xfrm>
          </p:grpSpPr>
          <p:sp>
            <p:nvSpPr>
              <p:cNvPr id="101" name="Isosceles Triangle 100">
                <a:extLst>
                  <a:ext uri="{FF2B5EF4-FFF2-40B4-BE49-F238E27FC236}">
                    <a16:creationId xmlns:a16="http://schemas.microsoft.com/office/drawing/2014/main" id="{CFD3CB86-2086-48C7-95DE-8C9E3C67C51F}"/>
                  </a:ext>
                </a:extLst>
              </p:cNvPr>
              <p:cNvSpPr/>
              <p:nvPr/>
            </p:nvSpPr>
            <p:spPr bwMode="auto">
              <a:xfrm>
                <a:off x="1395310" y="3332039"/>
                <a:ext cx="430961" cy="371518"/>
              </a:xfrm>
              <a:prstGeom prst="triangl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2" name="Rectangle 101">
                <a:extLst>
                  <a:ext uri="{FF2B5EF4-FFF2-40B4-BE49-F238E27FC236}">
                    <a16:creationId xmlns:a16="http://schemas.microsoft.com/office/drawing/2014/main" id="{672187C4-86CC-41F9-99F4-C5B9C939B369}"/>
                  </a:ext>
                </a:extLst>
              </p:cNvPr>
              <p:cNvSpPr/>
              <p:nvPr/>
            </p:nvSpPr>
            <p:spPr bwMode="auto">
              <a:xfrm>
                <a:off x="1438477" y="3855311"/>
                <a:ext cx="344626" cy="344626"/>
              </a:xfrm>
              <a:prstGeom prst="rect">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3" name="Oval 102">
                <a:extLst>
                  <a:ext uri="{FF2B5EF4-FFF2-40B4-BE49-F238E27FC236}">
                    <a16:creationId xmlns:a16="http://schemas.microsoft.com/office/drawing/2014/main" id="{46F05FBA-AF03-4681-9005-3187A98ABA4C}"/>
                  </a:ext>
                </a:extLst>
              </p:cNvPr>
              <p:cNvSpPr/>
              <p:nvPr/>
            </p:nvSpPr>
            <p:spPr bwMode="auto">
              <a:xfrm>
                <a:off x="1413641" y="4351691"/>
                <a:ext cx="394299" cy="394298"/>
              </a:xfrm>
              <a:prstGeom prst="ellips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1" name="Group 80">
              <a:extLst>
                <a:ext uri="{FF2B5EF4-FFF2-40B4-BE49-F238E27FC236}">
                  <a16:creationId xmlns:a16="http://schemas.microsoft.com/office/drawing/2014/main" id="{137713CA-9D0D-40A1-9427-0A5E521F899A}"/>
                </a:ext>
              </a:extLst>
            </p:cNvPr>
            <p:cNvGrpSpPr/>
            <p:nvPr/>
          </p:nvGrpSpPr>
          <p:grpSpPr>
            <a:xfrm>
              <a:off x="996803" y="1759166"/>
              <a:ext cx="430961" cy="1413950"/>
              <a:chOff x="1395310" y="3332039"/>
              <a:chExt cx="430961" cy="1413950"/>
            </a:xfrm>
            <a:solidFill>
              <a:srgbClr val="AB645B"/>
            </a:solidFill>
          </p:grpSpPr>
          <p:sp>
            <p:nvSpPr>
              <p:cNvPr id="98" name="Isosceles Triangle 97">
                <a:extLst>
                  <a:ext uri="{FF2B5EF4-FFF2-40B4-BE49-F238E27FC236}">
                    <a16:creationId xmlns:a16="http://schemas.microsoft.com/office/drawing/2014/main" id="{5D10D8EC-FA7A-483F-9A0D-9EFB6FA854D5}"/>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9" name="Rectangle 98">
                <a:extLst>
                  <a:ext uri="{FF2B5EF4-FFF2-40B4-BE49-F238E27FC236}">
                    <a16:creationId xmlns:a16="http://schemas.microsoft.com/office/drawing/2014/main" id="{1279AA13-C409-4E6A-B4AE-81A048D03348}"/>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100" name="Oval 99">
                <a:extLst>
                  <a:ext uri="{FF2B5EF4-FFF2-40B4-BE49-F238E27FC236}">
                    <a16:creationId xmlns:a16="http://schemas.microsoft.com/office/drawing/2014/main" id="{B1FFF8FF-7A53-41E5-8E12-87C676F3C45B}"/>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2" name="Group 81">
              <a:extLst>
                <a:ext uri="{FF2B5EF4-FFF2-40B4-BE49-F238E27FC236}">
                  <a16:creationId xmlns:a16="http://schemas.microsoft.com/office/drawing/2014/main" id="{178169FA-F2ED-42EE-80B4-8D5173EC0103}"/>
                </a:ext>
              </a:extLst>
            </p:cNvPr>
            <p:cNvGrpSpPr/>
            <p:nvPr/>
          </p:nvGrpSpPr>
          <p:grpSpPr>
            <a:xfrm>
              <a:off x="1520016" y="1759166"/>
              <a:ext cx="430961" cy="1413950"/>
              <a:chOff x="1395310" y="3332039"/>
              <a:chExt cx="430961" cy="1413950"/>
            </a:xfrm>
            <a:solidFill>
              <a:srgbClr val="00A8E9"/>
            </a:solidFill>
          </p:grpSpPr>
          <p:sp>
            <p:nvSpPr>
              <p:cNvPr id="95" name="Isosceles Triangle 94">
                <a:extLst>
                  <a:ext uri="{FF2B5EF4-FFF2-40B4-BE49-F238E27FC236}">
                    <a16:creationId xmlns:a16="http://schemas.microsoft.com/office/drawing/2014/main" id="{A610CCC1-66CC-48BC-A693-7D68C504D699}"/>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6" name="Rectangle 95">
                <a:extLst>
                  <a:ext uri="{FF2B5EF4-FFF2-40B4-BE49-F238E27FC236}">
                    <a16:creationId xmlns:a16="http://schemas.microsoft.com/office/drawing/2014/main" id="{3A318D32-9FB7-4EEF-9BDA-1DDBC7C30BF8}"/>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7" name="Oval 96">
                <a:extLst>
                  <a:ext uri="{FF2B5EF4-FFF2-40B4-BE49-F238E27FC236}">
                    <a16:creationId xmlns:a16="http://schemas.microsoft.com/office/drawing/2014/main" id="{ABF70518-BFCA-484C-9CB7-4A8A1DB32558}"/>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3" name="Group 82">
              <a:extLst>
                <a:ext uri="{FF2B5EF4-FFF2-40B4-BE49-F238E27FC236}">
                  <a16:creationId xmlns:a16="http://schemas.microsoft.com/office/drawing/2014/main" id="{6A5B8AE3-EA0D-418B-A9D8-C87869ABDD2E}"/>
                </a:ext>
              </a:extLst>
            </p:cNvPr>
            <p:cNvGrpSpPr/>
            <p:nvPr/>
          </p:nvGrpSpPr>
          <p:grpSpPr>
            <a:xfrm>
              <a:off x="551828" y="1820289"/>
              <a:ext cx="430961" cy="1413950"/>
              <a:chOff x="1395310" y="3332039"/>
              <a:chExt cx="430961" cy="1413950"/>
            </a:xfrm>
          </p:grpSpPr>
          <p:sp>
            <p:nvSpPr>
              <p:cNvPr id="92" name="Isosceles Triangle 91">
                <a:extLst>
                  <a:ext uri="{FF2B5EF4-FFF2-40B4-BE49-F238E27FC236}">
                    <a16:creationId xmlns:a16="http://schemas.microsoft.com/office/drawing/2014/main" id="{64F44020-3FD9-4478-A3BC-8402B535A68F}"/>
                  </a:ext>
                </a:extLst>
              </p:cNvPr>
              <p:cNvSpPr/>
              <p:nvPr/>
            </p:nvSpPr>
            <p:spPr bwMode="auto">
              <a:xfrm>
                <a:off x="1395310" y="3332039"/>
                <a:ext cx="430961" cy="371518"/>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3" name="Rectangle 92">
                <a:extLst>
                  <a:ext uri="{FF2B5EF4-FFF2-40B4-BE49-F238E27FC236}">
                    <a16:creationId xmlns:a16="http://schemas.microsoft.com/office/drawing/2014/main" id="{FF0A4300-E0E2-49F4-8182-4CC4B31B2FBE}"/>
                  </a:ext>
                </a:extLst>
              </p:cNvPr>
              <p:cNvSpPr/>
              <p:nvPr/>
            </p:nvSpPr>
            <p:spPr bwMode="auto">
              <a:xfrm>
                <a:off x="1438477" y="3855311"/>
                <a:ext cx="344626" cy="34462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4" name="Oval 93">
                <a:extLst>
                  <a:ext uri="{FF2B5EF4-FFF2-40B4-BE49-F238E27FC236}">
                    <a16:creationId xmlns:a16="http://schemas.microsoft.com/office/drawing/2014/main" id="{EFEAA3F2-2074-4063-A594-79BC0515F084}"/>
                  </a:ext>
                </a:extLst>
              </p:cNvPr>
              <p:cNvSpPr/>
              <p:nvPr/>
            </p:nvSpPr>
            <p:spPr bwMode="auto">
              <a:xfrm>
                <a:off x="1413641" y="4351691"/>
                <a:ext cx="394299" cy="39429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4" name="Group 83">
              <a:extLst>
                <a:ext uri="{FF2B5EF4-FFF2-40B4-BE49-F238E27FC236}">
                  <a16:creationId xmlns:a16="http://schemas.microsoft.com/office/drawing/2014/main" id="{7409347E-BEA9-4363-A6B8-F4E6AEAFFA21}"/>
                </a:ext>
              </a:extLst>
            </p:cNvPr>
            <p:cNvGrpSpPr/>
            <p:nvPr/>
          </p:nvGrpSpPr>
          <p:grpSpPr>
            <a:xfrm>
              <a:off x="1075041" y="1820289"/>
              <a:ext cx="430961" cy="1413950"/>
              <a:chOff x="1395310" y="3332039"/>
              <a:chExt cx="430961" cy="1413950"/>
            </a:xfrm>
            <a:solidFill>
              <a:srgbClr val="F15B2A"/>
            </a:solidFill>
          </p:grpSpPr>
          <p:sp>
            <p:nvSpPr>
              <p:cNvPr id="89" name="Isosceles Triangle 88">
                <a:extLst>
                  <a:ext uri="{FF2B5EF4-FFF2-40B4-BE49-F238E27FC236}">
                    <a16:creationId xmlns:a16="http://schemas.microsoft.com/office/drawing/2014/main" id="{087FCF23-FBD9-4097-86DB-0832404B9F2A}"/>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0" name="Rectangle 89">
                <a:extLst>
                  <a:ext uri="{FF2B5EF4-FFF2-40B4-BE49-F238E27FC236}">
                    <a16:creationId xmlns:a16="http://schemas.microsoft.com/office/drawing/2014/main" id="{602060A5-439C-4CA1-B7E5-48DCEF7C3FCB}"/>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91" name="Oval 90">
                <a:extLst>
                  <a:ext uri="{FF2B5EF4-FFF2-40B4-BE49-F238E27FC236}">
                    <a16:creationId xmlns:a16="http://schemas.microsoft.com/office/drawing/2014/main" id="{BA8FB39F-BDAE-4EF0-97D1-C75FA4C5F369}"/>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nvGrpSpPr>
            <p:cNvPr id="85" name="Group 84">
              <a:extLst>
                <a:ext uri="{FF2B5EF4-FFF2-40B4-BE49-F238E27FC236}">
                  <a16:creationId xmlns:a16="http://schemas.microsoft.com/office/drawing/2014/main" id="{820D0F79-0B21-4003-A087-40A188DA0242}"/>
                </a:ext>
              </a:extLst>
            </p:cNvPr>
            <p:cNvGrpSpPr/>
            <p:nvPr/>
          </p:nvGrpSpPr>
          <p:grpSpPr>
            <a:xfrm>
              <a:off x="1598254" y="1820289"/>
              <a:ext cx="430961" cy="1413950"/>
              <a:chOff x="1395310" y="3332039"/>
              <a:chExt cx="430961" cy="1413950"/>
            </a:xfrm>
            <a:solidFill>
              <a:srgbClr val="00BCF2"/>
            </a:solidFill>
          </p:grpSpPr>
          <p:sp>
            <p:nvSpPr>
              <p:cNvPr id="86" name="Isosceles Triangle 85">
                <a:extLst>
                  <a:ext uri="{FF2B5EF4-FFF2-40B4-BE49-F238E27FC236}">
                    <a16:creationId xmlns:a16="http://schemas.microsoft.com/office/drawing/2014/main" id="{6A4E63F0-65D3-4B0D-A6ED-7DA22839B92E}"/>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87" name="Rectangle 86">
                <a:extLst>
                  <a:ext uri="{FF2B5EF4-FFF2-40B4-BE49-F238E27FC236}">
                    <a16:creationId xmlns:a16="http://schemas.microsoft.com/office/drawing/2014/main" id="{556BD1DA-2DD2-4531-B946-BAEF44F11EAA}"/>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black"/>
                  </a:solidFill>
                  <a:effectLst/>
                  <a:uLnTx/>
                  <a:uFillTx/>
                  <a:latin typeface="Calibri" panose="020F0502020204030204"/>
                  <a:ea typeface="Segoe UI" pitchFamily="34" charset="0"/>
                  <a:cs typeface="Segoe UI" pitchFamily="34" charset="0"/>
                </a:endParaRPr>
              </a:p>
            </p:txBody>
          </p:sp>
          <p:sp>
            <p:nvSpPr>
              <p:cNvPr id="88" name="Oval 87">
                <a:extLst>
                  <a:ext uri="{FF2B5EF4-FFF2-40B4-BE49-F238E27FC236}">
                    <a16:creationId xmlns:a16="http://schemas.microsoft.com/office/drawing/2014/main" id="{21003E68-0ABB-49CE-9803-BF5E5DC900D7}"/>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rPr>
                  <a:t> </a:t>
                </a:r>
              </a:p>
            </p:txBody>
          </p:sp>
        </p:grpSp>
      </p:grpSp>
      <p:sp>
        <p:nvSpPr>
          <p:cNvPr id="113" name="Rectangle 112">
            <a:extLst>
              <a:ext uri="{FF2B5EF4-FFF2-40B4-BE49-F238E27FC236}">
                <a16:creationId xmlns:a16="http://schemas.microsoft.com/office/drawing/2014/main" id="{113E16B8-4787-4848-AE89-35D85D8B8B7A}"/>
              </a:ext>
            </a:extLst>
          </p:cNvPr>
          <p:cNvSpPr/>
          <p:nvPr/>
        </p:nvSpPr>
        <p:spPr>
          <a:xfrm>
            <a:off x="969205" y="3420308"/>
            <a:ext cx="2837893" cy="461665"/>
          </a:xfrm>
          <a:prstGeom prst="rect">
            <a:avLst/>
          </a:prstGeom>
        </p:spPr>
        <p:txBody>
          <a:bodyPr wrap="none">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rPr>
              <a:t>Preparar</a:t>
            </a:r>
            <a:r>
              <a:rPr kumimoji="0" lang="en-US" sz="2400" b="0" i="0" u="none" strike="noStrike" kern="1200" cap="none" spc="0" normalizeH="0" baseline="0" noProof="0" dirty="0">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rPr>
              <a:t> </a:t>
            </a:r>
            <a:r>
              <a:rPr kumimoji="0" lang="en-US" sz="2400" b="0" i="0" u="none" strike="noStrike" kern="1200" cap="none" spc="0" normalizeH="0" baseline="0" noProof="0" dirty="0" err="1">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rPr>
              <a:t>seus</a:t>
            </a:r>
            <a:r>
              <a:rPr kumimoji="0" lang="en-US" sz="2400" b="0" i="0" u="none" strike="noStrike" kern="1200" cap="none" spc="0" normalizeH="0" baseline="0" noProof="0" dirty="0">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rPr>
              <a:t> Dados</a:t>
            </a:r>
          </a:p>
        </p:txBody>
      </p:sp>
      <p:sp>
        <p:nvSpPr>
          <p:cNvPr id="114" name="Rectangle 113">
            <a:extLst>
              <a:ext uri="{FF2B5EF4-FFF2-40B4-BE49-F238E27FC236}">
                <a16:creationId xmlns:a16="http://schemas.microsoft.com/office/drawing/2014/main" id="{E2183C26-94A4-46E0-804D-7916F3E011FF}"/>
              </a:ext>
            </a:extLst>
          </p:cNvPr>
          <p:cNvSpPr/>
          <p:nvPr/>
        </p:nvSpPr>
        <p:spPr bwMode="grayWhite">
          <a:xfrm>
            <a:off x="4779227" y="3420308"/>
            <a:ext cx="2587311" cy="461665"/>
          </a:xfrm>
          <a:prstGeom prst="rect">
            <a:avLst/>
          </a:prstGeom>
        </p:spPr>
        <p:txBody>
          <a:bodyPr wrap="none">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rPr>
              <a:t>Construir</a:t>
            </a:r>
            <a:r>
              <a:rPr kumimoji="0" lang="en-US" sz="2400" b="0" i="0" u="none" strike="noStrike" kern="1200" cap="none" spc="0" normalizeH="0" baseline="0" noProof="0" dirty="0">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rPr>
              <a:t> &amp; </a:t>
            </a:r>
            <a:r>
              <a:rPr kumimoji="0" lang="en-US" sz="2400" b="0" i="0" u="none" strike="noStrike" kern="1200" cap="none" spc="0" normalizeH="0" baseline="0" noProof="0" dirty="0" err="1">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rPr>
              <a:t>Treinar</a:t>
            </a:r>
            <a:endParaRPr kumimoji="0" lang="en-US" sz="2400" b="0" i="0" u="none" strike="noStrike" kern="1200" cap="none" spc="0" normalizeH="0" baseline="0" noProof="0" dirty="0">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endParaRPr>
          </a:p>
        </p:txBody>
      </p:sp>
      <p:sp>
        <p:nvSpPr>
          <p:cNvPr id="115" name="Rectangle 114">
            <a:extLst>
              <a:ext uri="{FF2B5EF4-FFF2-40B4-BE49-F238E27FC236}">
                <a16:creationId xmlns:a16="http://schemas.microsoft.com/office/drawing/2014/main" id="{0CA31B9B-C0CA-4BEA-BC46-AE2752A8FF9E}"/>
              </a:ext>
            </a:extLst>
          </p:cNvPr>
          <p:cNvSpPr/>
          <p:nvPr/>
        </p:nvSpPr>
        <p:spPr>
          <a:xfrm>
            <a:off x="9000255" y="3420308"/>
            <a:ext cx="1269899" cy="461665"/>
          </a:xfrm>
          <a:prstGeom prst="rect">
            <a:avLst/>
          </a:prstGeom>
        </p:spPr>
        <p:txBody>
          <a:bodyPr wrap="none">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rPr>
              <a:t>Executar</a:t>
            </a:r>
            <a:endParaRPr kumimoji="0" lang="en-US" sz="2400" b="0" i="0" u="none" strike="noStrike" kern="1200" cap="none" spc="0" normalizeH="0" baseline="0" noProof="0" dirty="0">
              <a:ln>
                <a:noFill/>
              </a:ln>
              <a:solidFill>
                <a:prstClr val="black"/>
              </a:solidFill>
              <a:effectLst/>
              <a:uLnTx/>
              <a:uFillTx/>
              <a:latin typeface="Segoe UI Light" panose="020B0502040204020203" pitchFamily="34" charset="0"/>
              <a:ea typeface="Segoe UI Semilight" charset="0"/>
              <a:cs typeface="Segoe UI Light" panose="020B0502040204020203" pitchFamily="34" charset="0"/>
            </a:endParaRPr>
          </a:p>
        </p:txBody>
      </p:sp>
      <p:sp>
        <p:nvSpPr>
          <p:cNvPr id="116" name="Arrow: Chevron 115">
            <a:extLst>
              <a:ext uri="{FF2B5EF4-FFF2-40B4-BE49-F238E27FC236}">
                <a16:creationId xmlns:a16="http://schemas.microsoft.com/office/drawing/2014/main" id="{59140E6A-E92C-4225-8902-7EFA46CF4696}"/>
              </a:ext>
            </a:extLst>
          </p:cNvPr>
          <p:cNvSpPr/>
          <p:nvPr/>
        </p:nvSpPr>
        <p:spPr>
          <a:xfrm>
            <a:off x="4034314" y="1748409"/>
            <a:ext cx="316824" cy="860404"/>
          </a:xfrm>
          <a:prstGeom prst="chevron">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7" name="Arrow: Chevron 116">
            <a:extLst>
              <a:ext uri="{FF2B5EF4-FFF2-40B4-BE49-F238E27FC236}">
                <a16:creationId xmlns:a16="http://schemas.microsoft.com/office/drawing/2014/main" id="{3C53BB3D-5000-43BA-BD3E-7F749EDD13C3}"/>
              </a:ext>
            </a:extLst>
          </p:cNvPr>
          <p:cNvSpPr/>
          <p:nvPr/>
        </p:nvSpPr>
        <p:spPr>
          <a:xfrm>
            <a:off x="7771413" y="1748409"/>
            <a:ext cx="320040" cy="860404"/>
          </a:xfrm>
          <a:prstGeom prst="chevron">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Tree>
    <p:extLst>
      <p:ext uri="{BB962C8B-B14F-4D97-AF65-F5344CB8AC3E}">
        <p14:creationId xmlns:p14="http://schemas.microsoft.com/office/powerpoint/2010/main" val="2968730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8" grpId="0">
        <p:bldAsOne/>
      </p:bldGraphic>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993174"/>
          </a:xfrm>
        </p:spPr>
        <p:txBody>
          <a:bodyPr/>
          <a:lstStyle/>
          <a:p>
            <a:r>
              <a:rPr lang="pt-BR" dirty="0">
                <a:latin typeface="Segoe UI Light" panose="020B0502040204020203" pitchFamily="34" charset="0"/>
                <a:cs typeface="Segoe UI Light" panose="020B0502040204020203" pitchFamily="34" charset="0"/>
              </a:rPr>
              <a:t>ML </a:t>
            </a:r>
            <a:r>
              <a:rPr lang="pt-BR" dirty="0" err="1">
                <a:latin typeface="Segoe UI Light" panose="020B0502040204020203" pitchFamily="34" charset="0"/>
                <a:cs typeface="Segoe UI Light" panose="020B0502040204020203" pitchFamily="34" charset="0"/>
              </a:rPr>
              <a:t>.Net</a:t>
            </a:r>
            <a:r>
              <a:rPr lang="pt-BR" dirty="0">
                <a:latin typeface="Segoe UI Light" panose="020B0502040204020203" pitchFamily="34" charset="0"/>
                <a:cs typeface="Segoe UI Light" panose="020B0502040204020203" pitchFamily="34" charset="0"/>
              </a:rPr>
              <a:t>:</a:t>
            </a:r>
            <a:br>
              <a:rPr lang="pt-BR" dirty="0">
                <a:latin typeface="Segoe UI Light" panose="020B0502040204020203" pitchFamily="34" charset="0"/>
                <a:cs typeface="Segoe UI Light" panose="020B0502040204020203" pitchFamily="34" charset="0"/>
              </a:rPr>
            </a:br>
            <a:r>
              <a:rPr lang="pt-BR" sz="6000" dirty="0">
                <a:latin typeface="Segoe UI Light" panose="020B0502040204020203" pitchFamily="34" charset="0"/>
                <a:cs typeface="Segoe UI Light" panose="020B0502040204020203" pitchFamily="34" charset="0"/>
              </a:rPr>
              <a:t>Conceitos básicos</a:t>
            </a:r>
            <a:endParaRPr lang="en-US"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0878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4BB36402-424B-464F-B9CA-4CBEF528F110}"/>
              </a:ext>
            </a:extLst>
          </p:cNvPr>
          <p:cNvGraphicFramePr/>
          <p:nvPr/>
        </p:nvGraphicFramePr>
        <p:xfrm>
          <a:off x="337000" y="6078051"/>
          <a:ext cx="11521046" cy="5970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extBox 10">
            <a:extLst>
              <a:ext uri="{FF2B5EF4-FFF2-40B4-BE49-F238E27FC236}">
                <a16:creationId xmlns:a16="http://schemas.microsoft.com/office/drawing/2014/main" id="{D3DCD0AD-8A78-41F6-90B3-4060FB12066F}"/>
              </a:ext>
            </a:extLst>
          </p:cNvPr>
          <p:cNvSpPr txBox="1"/>
          <p:nvPr/>
        </p:nvSpPr>
        <p:spPr>
          <a:xfrm>
            <a:off x="68185" y="266790"/>
            <a:ext cx="1864934" cy="904863"/>
          </a:xfrm>
          <a:prstGeom prst="rect">
            <a:avLst/>
          </a:prstGeom>
          <a:noFill/>
        </p:spPr>
        <p:txBody>
          <a:bodyPr wrap="none" lIns="182880" tIns="146304" rIns="182880" bIns="146304" rtlCol="0">
            <a:spAutoFit/>
          </a:bodyPr>
          <a:lstStyle/>
          <a:p>
            <a:pPr marL="0" marR="0" lvl="0" indent="0" algn="l" defTabSz="914367" rtl="0" eaLnBrk="1" fontAlgn="auto" latinLnBrk="0" hangingPunct="1">
              <a:lnSpc>
                <a:spcPct val="90000"/>
              </a:lnSpc>
              <a:spcBef>
                <a:spcPct val="0"/>
              </a:spcBef>
              <a:spcAft>
                <a:spcPts val="1200"/>
              </a:spcAft>
              <a:buClrTx/>
              <a:buSzTx/>
              <a:buFontTx/>
              <a:buNone/>
              <a:tabLst/>
              <a:defRPr/>
            </a:pPr>
            <a:r>
              <a:rPr kumimoji="0" lang="en-US" sz="4400" b="0" i="0" u="none" strike="noStrike" kern="1200" cap="none" spc="-100" normalizeH="0" baseline="0" noProof="0">
                <a:ln w="3175">
                  <a:noFill/>
                </a:ln>
                <a:solidFill>
                  <a:srgbClr val="505050"/>
                </a:solidFill>
                <a:effectLst/>
                <a:uLnTx/>
                <a:uFillTx/>
                <a:latin typeface="Segoe UI Light"/>
                <a:ea typeface="+mn-ea"/>
                <a:cs typeface="+mn-cs"/>
              </a:rPr>
              <a:t>1. Data</a:t>
            </a:r>
          </a:p>
        </p:txBody>
      </p:sp>
      <p:sp>
        <p:nvSpPr>
          <p:cNvPr id="16" name="Rectangle 15">
            <a:extLst>
              <a:ext uri="{FF2B5EF4-FFF2-40B4-BE49-F238E27FC236}">
                <a16:creationId xmlns:a16="http://schemas.microsoft.com/office/drawing/2014/main" id="{0A04A3FB-37A9-47DD-B926-0FF9BFE66675}"/>
              </a:ext>
            </a:extLst>
          </p:cNvPr>
          <p:cNvSpPr/>
          <p:nvPr/>
        </p:nvSpPr>
        <p:spPr bwMode="auto">
          <a:xfrm>
            <a:off x="5103921" y="1171653"/>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Data</a:t>
            </a:r>
          </a:p>
        </p:txBody>
      </p:sp>
      <p:sp>
        <p:nvSpPr>
          <p:cNvPr id="17" name="Rectangle 16">
            <a:extLst>
              <a:ext uri="{FF2B5EF4-FFF2-40B4-BE49-F238E27FC236}">
                <a16:creationId xmlns:a16="http://schemas.microsoft.com/office/drawing/2014/main" id="{B5A1B286-8758-4A8B-9EAE-F5C862BF13E9}"/>
              </a:ext>
            </a:extLst>
          </p:cNvPr>
          <p:cNvSpPr/>
          <p:nvPr/>
        </p:nvSpPr>
        <p:spPr bwMode="auto">
          <a:xfrm>
            <a:off x="139813" y="4123350"/>
            <a:ext cx="11912374" cy="416195"/>
          </a:xfrm>
          <a:prstGeom prst="rect">
            <a:avLst/>
          </a:prstGeom>
          <a:solidFill>
            <a:schemeClr val="bg1">
              <a:lumMod val="65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chemeClr val="bg1"/>
                </a:solidFill>
                <a:effectLst/>
                <a:uLnTx/>
                <a:uFillTx/>
                <a:latin typeface="Segoe UI"/>
                <a:ea typeface="+mn-ea"/>
                <a:cs typeface="+mn-cs"/>
              </a:rPr>
              <a:t>Example</a:t>
            </a:r>
          </a:p>
        </p:txBody>
      </p:sp>
      <p:graphicFrame>
        <p:nvGraphicFramePr>
          <p:cNvPr id="7" name="Table 6">
            <a:extLst>
              <a:ext uri="{FF2B5EF4-FFF2-40B4-BE49-F238E27FC236}">
                <a16:creationId xmlns:a16="http://schemas.microsoft.com/office/drawing/2014/main" id="{D0C955E1-5B59-4402-B9DE-2903A8D61FE9}"/>
              </a:ext>
            </a:extLst>
          </p:cNvPr>
          <p:cNvGraphicFramePr>
            <a:graphicFrameLocks noGrp="1"/>
          </p:cNvGraphicFramePr>
          <p:nvPr/>
        </p:nvGraphicFramePr>
        <p:xfrm>
          <a:off x="2101406" y="4719655"/>
          <a:ext cx="8237817" cy="1849120"/>
        </p:xfrm>
        <a:graphic>
          <a:graphicData uri="http://schemas.openxmlformats.org/drawingml/2006/table">
            <a:tbl>
              <a:tblPr firstRow="1" bandRow="1">
                <a:tableStyleId>{5C22544A-7EE6-4342-B048-85BDC9FD1C3A}</a:tableStyleId>
              </a:tblPr>
              <a:tblGrid>
                <a:gridCol w="5455224">
                  <a:extLst>
                    <a:ext uri="{9D8B030D-6E8A-4147-A177-3AD203B41FA5}">
                      <a16:colId xmlns:a16="http://schemas.microsoft.com/office/drawing/2014/main" val="2718453439"/>
                    </a:ext>
                  </a:extLst>
                </a:gridCol>
                <a:gridCol w="2782593">
                  <a:extLst>
                    <a:ext uri="{9D8B030D-6E8A-4147-A177-3AD203B41FA5}">
                      <a16:colId xmlns:a16="http://schemas.microsoft.com/office/drawing/2014/main" val="3349420473"/>
                    </a:ext>
                  </a:extLst>
                </a:gridCol>
              </a:tblGrid>
              <a:tr h="0">
                <a:tc>
                  <a:txBody>
                    <a:bodyPr/>
                    <a:lstStyle/>
                    <a:p>
                      <a:r>
                        <a:rPr lang="en-US" dirty="0"/>
                        <a:t>Comment Text</a:t>
                      </a:r>
                    </a:p>
                  </a:txBody>
                  <a:tcPr/>
                </a:tc>
                <a:tc>
                  <a:txBody>
                    <a:bodyPr/>
                    <a:lstStyle/>
                    <a:p>
                      <a:r>
                        <a:rPr lang="en-US"/>
                        <a:t>Sentiment</a:t>
                      </a:r>
                    </a:p>
                  </a:txBody>
                  <a:tcPr/>
                </a:tc>
                <a:extLst>
                  <a:ext uri="{0D108BD9-81ED-4DB2-BD59-A6C34878D82A}">
                    <a16:rowId xmlns:a16="http://schemas.microsoft.com/office/drawing/2014/main" val="3341935739"/>
                  </a:ext>
                </a:extLst>
              </a:tr>
              <a:tr h="370840">
                <a:tc>
                  <a:txBody>
                    <a:bodyPr/>
                    <a:lstStyle/>
                    <a:p>
                      <a:r>
                        <a:rPr lang="en-US" sz="1765" u="none" strike="noStrike" kern="1200">
                          <a:effectLst/>
                        </a:rPr>
                        <a:t>Wow... Loved this place.</a:t>
                      </a:r>
                      <a:endParaRPr lang="en-US"/>
                    </a:p>
                  </a:txBody>
                  <a:tcPr/>
                </a:tc>
                <a:tc>
                  <a:txBody>
                    <a:bodyPr/>
                    <a:lstStyle/>
                    <a:p>
                      <a:r>
                        <a:rPr lang="en-US" dirty="0"/>
                        <a:t>1</a:t>
                      </a:r>
                    </a:p>
                  </a:txBody>
                  <a:tcPr/>
                </a:tc>
                <a:extLst>
                  <a:ext uri="{0D108BD9-81ED-4DB2-BD59-A6C34878D82A}">
                    <a16:rowId xmlns:a16="http://schemas.microsoft.com/office/drawing/2014/main" val="3821222271"/>
                  </a:ext>
                </a:extLst>
              </a:tr>
              <a:tr h="370840">
                <a:tc>
                  <a:txBody>
                    <a:bodyPr/>
                    <a:lstStyle/>
                    <a:p>
                      <a:r>
                        <a:rPr lang="en-US" sz="1765" u="none" strike="noStrike" kern="1200">
                          <a:effectLst/>
                        </a:rPr>
                        <a:t>Crust is not good.</a:t>
                      </a:r>
                      <a:endParaRPr lang="en-US"/>
                    </a:p>
                  </a:txBody>
                  <a:tcPr/>
                </a:tc>
                <a:tc>
                  <a:txBody>
                    <a:bodyPr/>
                    <a:lstStyle/>
                    <a:p>
                      <a:r>
                        <a:rPr lang="en-US"/>
                        <a:t>0</a:t>
                      </a:r>
                    </a:p>
                  </a:txBody>
                  <a:tcPr/>
                </a:tc>
                <a:extLst>
                  <a:ext uri="{0D108BD9-81ED-4DB2-BD59-A6C34878D82A}">
                    <a16:rowId xmlns:a16="http://schemas.microsoft.com/office/drawing/2014/main" val="2063998202"/>
                  </a:ext>
                </a:extLst>
              </a:tr>
              <a:tr h="370840">
                <a:tc>
                  <a:txBody>
                    <a:bodyPr/>
                    <a:lstStyle/>
                    <a:p>
                      <a:r>
                        <a:rPr lang="en-US" sz="1765" u="none" strike="noStrike" kern="1200">
                          <a:effectLst/>
                        </a:rPr>
                        <a:t>Not tasty and the texture was just nasty.</a:t>
                      </a:r>
                      <a:endParaRPr lang="en-US"/>
                    </a:p>
                  </a:txBody>
                  <a:tcPr/>
                </a:tc>
                <a:tc>
                  <a:txBody>
                    <a:bodyPr/>
                    <a:lstStyle/>
                    <a:p>
                      <a:r>
                        <a:rPr lang="en-US"/>
                        <a:t>0</a:t>
                      </a:r>
                    </a:p>
                  </a:txBody>
                  <a:tcPr/>
                </a:tc>
                <a:extLst>
                  <a:ext uri="{0D108BD9-81ED-4DB2-BD59-A6C34878D82A}">
                    <a16:rowId xmlns:a16="http://schemas.microsoft.com/office/drawing/2014/main" val="8972036"/>
                  </a:ext>
                </a:extLst>
              </a:tr>
              <a:tr h="370840">
                <a:tc>
                  <a:txBody>
                    <a:bodyPr/>
                    <a:lstStyle/>
                    <a:p>
                      <a:r>
                        <a:rPr lang="en-US" sz="1765" u="none" strike="noStrike" kern="1200">
                          <a:effectLst/>
                        </a:rPr>
                        <a:t>The selection on the menu was great.</a:t>
                      </a:r>
                      <a:endParaRPr lang="en-US"/>
                    </a:p>
                  </a:txBody>
                  <a:tcPr/>
                </a:tc>
                <a:tc>
                  <a:txBody>
                    <a:bodyPr/>
                    <a:lstStyle/>
                    <a:p>
                      <a:r>
                        <a:rPr lang="en-US" dirty="0"/>
                        <a:t>1</a:t>
                      </a:r>
                    </a:p>
                  </a:txBody>
                  <a:tcPr/>
                </a:tc>
                <a:extLst>
                  <a:ext uri="{0D108BD9-81ED-4DB2-BD59-A6C34878D82A}">
                    <a16:rowId xmlns:a16="http://schemas.microsoft.com/office/drawing/2014/main" val="165179537"/>
                  </a:ext>
                </a:extLst>
              </a:tr>
            </a:tbl>
          </a:graphicData>
        </a:graphic>
      </p:graphicFrame>
    </p:spTree>
    <p:extLst>
      <p:ext uri="{BB962C8B-B14F-4D97-AF65-F5344CB8AC3E}">
        <p14:creationId xmlns:p14="http://schemas.microsoft.com/office/powerpoint/2010/main" val="12239296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2" name="Text Placeholder 2">
            <a:extLst>
              <a:ext uri="{FF2B5EF4-FFF2-40B4-BE49-F238E27FC236}">
                <a16:creationId xmlns:a16="http://schemas.microsoft.com/office/drawing/2014/main" id="{6F00101E-D6A6-4A35-B1D3-3F75D5A336A2}"/>
              </a:ext>
            </a:extLst>
          </p:cNvPr>
          <p:cNvSpPr txBox="1">
            <a:spLocks/>
          </p:cNvSpPr>
          <p:nvPr/>
        </p:nvSpPr>
        <p:spPr>
          <a:xfrm>
            <a:off x="1336964" y="1836544"/>
            <a:ext cx="9518073" cy="3351682"/>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sz="8000" b="1" dirty="0">
                <a:solidFill>
                  <a:schemeClr val="accent2">
                    <a:lumMod val="75000"/>
                  </a:schemeClr>
                </a:solidFill>
                <a:ea typeface="Amazon Ember Light" panose="020B0403020204020204" pitchFamily="34" charset="0"/>
                <a:cs typeface="Amazon Ember Light" panose="020B0403020204020204" pitchFamily="34" charset="0"/>
              </a:rPr>
              <a:t>Conceitos ...</a:t>
            </a:r>
            <a:br>
              <a:rPr lang="pt-BR" sz="7200" b="1" dirty="0">
                <a:solidFill>
                  <a:schemeClr val="accent2">
                    <a:lumMod val="75000"/>
                  </a:schemeClr>
                </a:solidFill>
                <a:ea typeface="Amazon Ember Light" panose="020B0403020204020204" pitchFamily="34" charset="0"/>
                <a:cs typeface="Amazon Ember Light" panose="020B0403020204020204" pitchFamily="34" charset="0"/>
              </a:rPr>
            </a:br>
            <a:r>
              <a:rPr lang="pt-BR" sz="4800" b="1" dirty="0">
                <a:solidFill>
                  <a:schemeClr val="bg1"/>
                </a:solidFill>
                <a:ea typeface="Amazon Ember Light" panose="020B0403020204020204" pitchFamily="34" charset="0"/>
                <a:cs typeface="Amazon Ember Light" panose="020B0403020204020204" pitchFamily="34" charset="0"/>
              </a:rPr>
              <a:t>(Prometo que será </a:t>
            </a:r>
            <a:r>
              <a:rPr lang="pt-BR" sz="4800" b="1" dirty="0" err="1">
                <a:solidFill>
                  <a:schemeClr val="bg1"/>
                </a:solidFill>
                <a:ea typeface="Amazon Ember Light" panose="020B0403020204020204" pitchFamily="34" charset="0"/>
                <a:cs typeface="Amazon Ember Light" panose="020B0403020204020204" pitchFamily="34" charset="0"/>
              </a:rPr>
              <a:t>rapidão</a:t>
            </a:r>
            <a:r>
              <a:rPr lang="pt-BR" sz="4800" b="1" dirty="0">
                <a:solidFill>
                  <a:schemeClr val="bg1"/>
                </a:solidFill>
                <a:ea typeface="Amazon Ember Light" panose="020B0403020204020204" pitchFamily="34" charset="0"/>
                <a:cs typeface="Amazon Ember Light" panose="020B0403020204020204" pitchFamily="34" charset="0"/>
              </a:rPr>
              <a:t> ;)</a:t>
            </a:r>
          </a:p>
          <a:p>
            <a:pPr algn="ctr"/>
            <a:endParaRPr lang="en-US" sz="7200" b="1" dirty="0">
              <a:solidFill>
                <a:schemeClr val="accent2">
                  <a:lumMod val="75000"/>
                </a:schemeClr>
              </a:solidFill>
              <a:ea typeface="Amazon Ember Light" panose="020B0403020204020204" pitchFamily="34" charset="0"/>
              <a:cs typeface="Amazon Ember Light" panose="020B0403020204020204" pitchFamily="34" charset="0"/>
            </a:endParaRPr>
          </a:p>
        </p:txBody>
      </p:sp>
    </p:spTree>
    <p:extLst>
      <p:ext uri="{BB962C8B-B14F-4D97-AF65-F5344CB8AC3E}">
        <p14:creationId xmlns:p14="http://schemas.microsoft.com/office/powerpoint/2010/main" val="7163659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6D328F4F-91B1-4293-918C-4B3E39F6D74A}"/>
              </a:ext>
            </a:extLst>
          </p:cNvPr>
          <p:cNvSpPr/>
          <p:nvPr/>
        </p:nvSpPr>
        <p:spPr bwMode="auto">
          <a:xfrm>
            <a:off x="5183124" y="5166360"/>
            <a:ext cx="1825752" cy="123444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ysClr val="windowText" lastClr="000000"/>
                </a:solidFill>
                <a:effectLst/>
                <a:uLnTx/>
                <a:uFillTx/>
                <a:latin typeface="Segoe UI"/>
                <a:ea typeface="+mn-ea"/>
                <a:cs typeface="+mn-cs"/>
              </a:rPr>
              <a:t>Text Featurizer</a:t>
            </a:r>
          </a:p>
        </p:txBody>
      </p:sp>
      <p:graphicFrame>
        <p:nvGraphicFramePr>
          <p:cNvPr id="60" name="Table 59">
            <a:extLst>
              <a:ext uri="{FF2B5EF4-FFF2-40B4-BE49-F238E27FC236}">
                <a16:creationId xmlns:a16="http://schemas.microsoft.com/office/drawing/2014/main" id="{EC06F6B5-283C-4C64-98B5-641D222FB271}"/>
              </a:ext>
            </a:extLst>
          </p:cNvPr>
          <p:cNvGraphicFramePr>
            <a:graphicFrameLocks noGrp="1"/>
          </p:cNvGraphicFramePr>
          <p:nvPr/>
        </p:nvGraphicFramePr>
        <p:xfrm>
          <a:off x="7684256" y="4857478"/>
          <a:ext cx="2804735" cy="1854200"/>
        </p:xfrm>
        <a:graphic>
          <a:graphicData uri="http://schemas.openxmlformats.org/drawingml/2006/table">
            <a:tbl>
              <a:tblPr firstRow="1" bandRow="1">
                <a:tableStyleId>{5C22544A-7EE6-4342-B048-85BDC9FD1C3A}</a:tableStyleId>
              </a:tblPr>
              <a:tblGrid>
                <a:gridCol w="2804735">
                  <a:extLst>
                    <a:ext uri="{9D8B030D-6E8A-4147-A177-3AD203B41FA5}">
                      <a16:colId xmlns:a16="http://schemas.microsoft.com/office/drawing/2014/main" val="3378594746"/>
                    </a:ext>
                  </a:extLst>
                </a:gridCol>
              </a:tblGrid>
              <a:tr h="370840">
                <a:tc>
                  <a:txBody>
                    <a:bodyPr/>
                    <a:lstStyle/>
                    <a:p>
                      <a:r>
                        <a:rPr lang="en-US" sz="1400"/>
                        <a:t>Featurized Text</a:t>
                      </a:r>
                    </a:p>
                  </a:txBody>
                  <a:tcPr/>
                </a:tc>
                <a:extLst>
                  <a:ext uri="{0D108BD9-81ED-4DB2-BD59-A6C34878D82A}">
                    <a16:rowId xmlns:a16="http://schemas.microsoft.com/office/drawing/2014/main" val="3928305086"/>
                  </a:ext>
                </a:extLst>
              </a:tr>
              <a:tr h="370840">
                <a:tc>
                  <a:txBody>
                    <a:bodyPr/>
                    <a:lstStyle/>
                    <a:p>
                      <a:r>
                        <a:rPr lang="en-US" sz="1400" b="0"/>
                        <a:t>[0.76, 0.65, 0.44, …]</a:t>
                      </a:r>
                    </a:p>
                  </a:txBody>
                  <a:tcPr/>
                </a:tc>
                <a:extLst>
                  <a:ext uri="{0D108BD9-81ED-4DB2-BD59-A6C34878D82A}">
                    <a16:rowId xmlns:a16="http://schemas.microsoft.com/office/drawing/2014/main" val="817199688"/>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b="0"/>
                        <a:t>[0.98, 0.43, 0.54, …]</a:t>
                      </a:r>
                    </a:p>
                  </a:txBody>
                  <a:tcPr/>
                </a:tc>
                <a:extLst>
                  <a:ext uri="{0D108BD9-81ED-4DB2-BD59-A6C34878D82A}">
                    <a16:rowId xmlns:a16="http://schemas.microsoft.com/office/drawing/2014/main" val="3690971251"/>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b="0"/>
                        <a:t>[0.35, 0.73, 0.46, …]</a:t>
                      </a:r>
                    </a:p>
                  </a:txBody>
                  <a:tcPr/>
                </a:tc>
                <a:extLst>
                  <a:ext uri="{0D108BD9-81ED-4DB2-BD59-A6C34878D82A}">
                    <a16:rowId xmlns:a16="http://schemas.microsoft.com/office/drawing/2014/main" val="469236830"/>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b="0"/>
                        <a:t>[0.39, 0, 0.75, …]</a:t>
                      </a:r>
                    </a:p>
                  </a:txBody>
                  <a:tcPr/>
                </a:tc>
                <a:extLst>
                  <a:ext uri="{0D108BD9-81ED-4DB2-BD59-A6C34878D82A}">
                    <a16:rowId xmlns:a16="http://schemas.microsoft.com/office/drawing/2014/main" val="976273253"/>
                  </a:ext>
                </a:extLst>
              </a:tr>
            </a:tbl>
          </a:graphicData>
        </a:graphic>
      </p:graphicFrame>
      <p:cxnSp>
        <p:nvCxnSpPr>
          <p:cNvPr id="61" name="Straight Arrow Connector 60">
            <a:extLst>
              <a:ext uri="{FF2B5EF4-FFF2-40B4-BE49-F238E27FC236}">
                <a16:creationId xmlns:a16="http://schemas.microsoft.com/office/drawing/2014/main" id="{C6241CB4-9511-495F-B165-AE2F315366E1}"/>
              </a:ext>
            </a:extLst>
          </p:cNvPr>
          <p:cNvCxnSpPr>
            <a:stCxn id="59" idx="3"/>
          </p:cNvCxnSpPr>
          <p:nvPr/>
        </p:nvCxnSpPr>
        <p:spPr>
          <a:xfrm>
            <a:off x="7008876" y="5783580"/>
            <a:ext cx="65242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D80A4EE1-B261-4647-B68F-6B97191F9128}"/>
              </a:ext>
            </a:extLst>
          </p:cNvPr>
          <p:cNvCxnSpPr>
            <a:endCxn id="59" idx="1"/>
          </p:cNvCxnSpPr>
          <p:nvPr/>
        </p:nvCxnSpPr>
        <p:spPr>
          <a:xfrm>
            <a:off x="4530700" y="5783580"/>
            <a:ext cx="65242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37BE97FE-6C84-4836-9394-14E8A97EC8AE}"/>
              </a:ext>
            </a:extLst>
          </p:cNvPr>
          <p:cNvSpPr/>
          <p:nvPr/>
        </p:nvSpPr>
        <p:spPr bwMode="auto">
          <a:xfrm>
            <a:off x="5103921" y="1154304"/>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Data</a:t>
            </a:r>
          </a:p>
        </p:txBody>
      </p:sp>
      <p:sp>
        <p:nvSpPr>
          <p:cNvPr id="70" name="Rectangle 69">
            <a:extLst>
              <a:ext uri="{FF2B5EF4-FFF2-40B4-BE49-F238E27FC236}">
                <a16:creationId xmlns:a16="http://schemas.microsoft.com/office/drawing/2014/main" id="{D611E645-652C-4DC5-836A-850FF772E324}"/>
              </a:ext>
            </a:extLst>
          </p:cNvPr>
          <p:cNvSpPr/>
          <p:nvPr/>
        </p:nvSpPr>
        <p:spPr bwMode="auto">
          <a:xfrm>
            <a:off x="5103921" y="1915835"/>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Transformer</a:t>
            </a:r>
          </a:p>
        </p:txBody>
      </p:sp>
      <p:sp>
        <p:nvSpPr>
          <p:cNvPr id="71" name="TextBox 70">
            <a:extLst>
              <a:ext uri="{FF2B5EF4-FFF2-40B4-BE49-F238E27FC236}">
                <a16:creationId xmlns:a16="http://schemas.microsoft.com/office/drawing/2014/main" id="{F2CB9F92-871F-415F-BD1A-FDF69158C9B7}"/>
              </a:ext>
            </a:extLst>
          </p:cNvPr>
          <p:cNvSpPr txBox="1"/>
          <p:nvPr/>
        </p:nvSpPr>
        <p:spPr>
          <a:xfrm>
            <a:off x="2959401" y="2019494"/>
            <a:ext cx="62915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505050"/>
                    </a:gs>
                    <a:gs pos="30000">
                      <a:srgbClr val="505050"/>
                    </a:gs>
                  </a:gsLst>
                  <a:lin ang="5400000" scaled="0"/>
                </a:gradFill>
                <a:effectLst/>
                <a:uLnTx/>
                <a:uFillTx/>
                <a:latin typeface="Segoe UI"/>
                <a:ea typeface="+mn-ea"/>
                <a:cs typeface="+mn-cs"/>
              </a:rPr>
              <a:t>Data</a:t>
            </a:r>
          </a:p>
        </p:txBody>
      </p:sp>
      <p:cxnSp>
        <p:nvCxnSpPr>
          <p:cNvPr id="72" name="Straight Arrow Connector 71">
            <a:extLst>
              <a:ext uri="{FF2B5EF4-FFF2-40B4-BE49-F238E27FC236}">
                <a16:creationId xmlns:a16="http://schemas.microsoft.com/office/drawing/2014/main" id="{04E514F6-5B00-417B-8B81-1E67E6CDCD75}"/>
              </a:ext>
            </a:extLst>
          </p:cNvPr>
          <p:cNvCxnSpPr>
            <a:cxnSpLocks/>
            <a:stCxn id="71" idx="3"/>
            <a:endCxn id="70" idx="1"/>
          </p:cNvCxnSpPr>
          <p:nvPr/>
        </p:nvCxnSpPr>
        <p:spPr>
          <a:xfrm>
            <a:off x="3588553" y="2173383"/>
            <a:ext cx="1515368" cy="37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53E11811-E7A9-4883-96E2-43C3A9E2A481}"/>
              </a:ext>
            </a:extLst>
          </p:cNvPr>
          <p:cNvSpPr txBox="1"/>
          <p:nvPr/>
        </p:nvSpPr>
        <p:spPr>
          <a:xfrm>
            <a:off x="8562031" y="2019494"/>
            <a:ext cx="697462"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505050"/>
                    </a:gs>
                    <a:gs pos="30000">
                      <a:srgbClr val="505050"/>
                    </a:gs>
                  </a:gsLst>
                  <a:lin ang="5400000" scaled="0"/>
                </a:gradFill>
                <a:effectLst/>
                <a:uLnTx/>
                <a:uFillTx/>
                <a:latin typeface="Segoe UI"/>
                <a:ea typeface="+mn-ea"/>
                <a:cs typeface="+mn-cs"/>
              </a:rPr>
              <a:t>Data</a:t>
            </a:r>
          </a:p>
        </p:txBody>
      </p:sp>
      <p:cxnSp>
        <p:nvCxnSpPr>
          <p:cNvPr id="74" name="Straight Arrow Connector 73">
            <a:extLst>
              <a:ext uri="{FF2B5EF4-FFF2-40B4-BE49-F238E27FC236}">
                <a16:creationId xmlns:a16="http://schemas.microsoft.com/office/drawing/2014/main" id="{3C605304-FCFD-4366-93C1-63D0FE9BE0B3}"/>
              </a:ext>
            </a:extLst>
          </p:cNvPr>
          <p:cNvCxnSpPr>
            <a:cxnSpLocks/>
            <a:stCxn id="70" idx="3"/>
            <a:endCxn id="73" idx="1"/>
          </p:cNvCxnSpPr>
          <p:nvPr/>
        </p:nvCxnSpPr>
        <p:spPr>
          <a:xfrm flipV="1">
            <a:off x="7088079" y="2173383"/>
            <a:ext cx="1473952" cy="37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2" name="Table 1">
            <a:extLst>
              <a:ext uri="{FF2B5EF4-FFF2-40B4-BE49-F238E27FC236}">
                <a16:creationId xmlns:a16="http://schemas.microsoft.com/office/drawing/2014/main" id="{283071B0-5F80-4844-8FE3-232216FE01D6}"/>
              </a:ext>
            </a:extLst>
          </p:cNvPr>
          <p:cNvGraphicFramePr>
            <a:graphicFrameLocks noGrp="1"/>
          </p:cNvGraphicFramePr>
          <p:nvPr/>
        </p:nvGraphicFramePr>
        <p:xfrm>
          <a:off x="528034" y="4856480"/>
          <a:ext cx="4002666" cy="1854200"/>
        </p:xfrm>
        <a:graphic>
          <a:graphicData uri="http://schemas.openxmlformats.org/drawingml/2006/table">
            <a:tbl>
              <a:tblPr firstRow="1" bandRow="1">
                <a:tableStyleId>{5C22544A-7EE6-4342-B048-85BDC9FD1C3A}</a:tableStyleId>
              </a:tblPr>
              <a:tblGrid>
                <a:gridCol w="4002666">
                  <a:extLst>
                    <a:ext uri="{9D8B030D-6E8A-4147-A177-3AD203B41FA5}">
                      <a16:colId xmlns:a16="http://schemas.microsoft.com/office/drawing/2014/main" val="3820971679"/>
                    </a:ext>
                  </a:extLst>
                </a:gridCol>
              </a:tblGrid>
              <a:tr h="370840">
                <a:tc>
                  <a:txBody>
                    <a:bodyPr/>
                    <a:lstStyle/>
                    <a:p>
                      <a:r>
                        <a:rPr lang="en-US" sz="1400"/>
                        <a:t>Text</a:t>
                      </a:r>
                    </a:p>
                  </a:txBody>
                  <a:tcPr/>
                </a:tc>
                <a:extLst>
                  <a:ext uri="{0D108BD9-81ED-4DB2-BD59-A6C34878D82A}">
                    <a16:rowId xmlns:a16="http://schemas.microsoft.com/office/drawing/2014/main" val="2447267421"/>
                  </a:ext>
                </a:extLst>
              </a:tr>
              <a:tr h="370840">
                <a:tc>
                  <a:txBody>
                    <a:bodyPr/>
                    <a:lstStyle/>
                    <a:p>
                      <a:r>
                        <a:rPr lang="en-US" sz="1400" u="none" strike="noStrike" kern="1200">
                          <a:effectLst/>
                        </a:rPr>
                        <a:t>Wow... Loved this place.</a:t>
                      </a:r>
                      <a:endParaRPr lang="en-US" sz="1400"/>
                    </a:p>
                  </a:txBody>
                  <a:tcPr/>
                </a:tc>
                <a:extLst>
                  <a:ext uri="{0D108BD9-81ED-4DB2-BD59-A6C34878D82A}">
                    <a16:rowId xmlns:a16="http://schemas.microsoft.com/office/drawing/2014/main" val="3321136607"/>
                  </a:ext>
                </a:extLst>
              </a:tr>
              <a:tr h="370840">
                <a:tc>
                  <a:txBody>
                    <a:bodyPr/>
                    <a:lstStyle/>
                    <a:p>
                      <a:r>
                        <a:rPr lang="en-US" sz="1400" u="none" strike="noStrike" kern="1200">
                          <a:effectLst/>
                        </a:rPr>
                        <a:t>Crust is not good.</a:t>
                      </a:r>
                      <a:endParaRPr lang="en-US" sz="1400"/>
                    </a:p>
                  </a:txBody>
                  <a:tcPr/>
                </a:tc>
                <a:extLst>
                  <a:ext uri="{0D108BD9-81ED-4DB2-BD59-A6C34878D82A}">
                    <a16:rowId xmlns:a16="http://schemas.microsoft.com/office/drawing/2014/main" val="1461806424"/>
                  </a:ext>
                </a:extLst>
              </a:tr>
              <a:tr h="370840">
                <a:tc>
                  <a:txBody>
                    <a:bodyPr/>
                    <a:lstStyle/>
                    <a:p>
                      <a:r>
                        <a:rPr lang="en-US" sz="1400" u="none" strike="noStrike" kern="1200">
                          <a:effectLst/>
                        </a:rPr>
                        <a:t>Not tasty and the texture was just nasty.</a:t>
                      </a:r>
                      <a:endParaRPr lang="en-US" sz="1400"/>
                    </a:p>
                  </a:txBody>
                  <a:tcPr/>
                </a:tc>
                <a:extLst>
                  <a:ext uri="{0D108BD9-81ED-4DB2-BD59-A6C34878D82A}">
                    <a16:rowId xmlns:a16="http://schemas.microsoft.com/office/drawing/2014/main" val="1414637448"/>
                  </a:ext>
                </a:extLst>
              </a:tr>
              <a:tr h="370840">
                <a:tc>
                  <a:txBody>
                    <a:bodyPr/>
                    <a:lstStyle/>
                    <a:p>
                      <a:r>
                        <a:rPr lang="en-US" sz="1400" u="none" strike="noStrike" kern="1200">
                          <a:effectLst/>
                        </a:rPr>
                        <a:t>The selection on the menu was great.</a:t>
                      </a:r>
                      <a:endParaRPr lang="en-US" sz="1400"/>
                    </a:p>
                  </a:txBody>
                  <a:tcPr/>
                </a:tc>
                <a:extLst>
                  <a:ext uri="{0D108BD9-81ED-4DB2-BD59-A6C34878D82A}">
                    <a16:rowId xmlns:a16="http://schemas.microsoft.com/office/drawing/2014/main" val="3627976529"/>
                  </a:ext>
                </a:extLst>
              </a:tr>
            </a:tbl>
          </a:graphicData>
        </a:graphic>
      </p:graphicFrame>
      <p:sp>
        <p:nvSpPr>
          <p:cNvPr id="57" name="TextBox 56">
            <a:extLst>
              <a:ext uri="{FF2B5EF4-FFF2-40B4-BE49-F238E27FC236}">
                <a16:creationId xmlns:a16="http://schemas.microsoft.com/office/drawing/2014/main" id="{925CAA78-7695-4399-8960-5DB8C2DE3004}"/>
              </a:ext>
            </a:extLst>
          </p:cNvPr>
          <p:cNvSpPr txBox="1"/>
          <p:nvPr/>
        </p:nvSpPr>
        <p:spPr>
          <a:xfrm>
            <a:off x="68185" y="266790"/>
            <a:ext cx="3761286" cy="904863"/>
          </a:xfrm>
          <a:prstGeom prst="rect">
            <a:avLst/>
          </a:prstGeom>
          <a:noFill/>
        </p:spPr>
        <p:txBody>
          <a:bodyPr wrap="none" lIns="182880" tIns="146304" rIns="182880" bIns="146304" rtlCol="0">
            <a:spAutoFit/>
          </a:bodyPr>
          <a:lstStyle/>
          <a:p>
            <a:pPr marL="0" marR="0" lvl="0" indent="0" algn="l" defTabSz="914367" rtl="0" eaLnBrk="1" fontAlgn="auto" latinLnBrk="0" hangingPunct="1">
              <a:lnSpc>
                <a:spcPct val="90000"/>
              </a:lnSpc>
              <a:spcBef>
                <a:spcPct val="0"/>
              </a:spcBef>
              <a:spcAft>
                <a:spcPts val="1200"/>
              </a:spcAft>
              <a:buClrTx/>
              <a:buSzTx/>
              <a:buFontTx/>
              <a:buNone/>
              <a:tabLst/>
              <a:defRPr/>
            </a:pPr>
            <a:r>
              <a:rPr kumimoji="0" lang="en-US" sz="4400" b="0" i="0" u="none" strike="noStrike" kern="1200" cap="none" spc="-100" normalizeH="0" baseline="0" noProof="0">
                <a:ln w="3175">
                  <a:noFill/>
                </a:ln>
                <a:solidFill>
                  <a:srgbClr val="505050"/>
                </a:solidFill>
                <a:effectLst/>
                <a:uLnTx/>
                <a:uFillTx/>
                <a:latin typeface="Segoe UI Light"/>
                <a:ea typeface="+mn-ea"/>
                <a:cs typeface="+mn-cs"/>
              </a:rPr>
              <a:t>2. Transformers</a:t>
            </a:r>
          </a:p>
        </p:txBody>
      </p:sp>
      <p:sp>
        <p:nvSpPr>
          <p:cNvPr id="15" name="Rectangle 16">
            <a:extLst>
              <a:ext uri="{FF2B5EF4-FFF2-40B4-BE49-F238E27FC236}">
                <a16:creationId xmlns:a16="http://schemas.microsoft.com/office/drawing/2014/main" id="{02E1D4E8-9BE0-4FC9-A95D-B3FE6D2C5751}"/>
              </a:ext>
            </a:extLst>
          </p:cNvPr>
          <p:cNvSpPr/>
          <p:nvPr/>
        </p:nvSpPr>
        <p:spPr bwMode="auto">
          <a:xfrm>
            <a:off x="139813" y="4123350"/>
            <a:ext cx="11912374" cy="416195"/>
          </a:xfrm>
          <a:prstGeom prst="rect">
            <a:avLst/>
          </a:prstGeom>
          <a:solidFill>
            <a:schemeClr val="bg1">
              <a:lumMod val="65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chemeClr val="bg1"/>
                </a:solidFill>
                <a:effectLst/>
                <a:uLnTx/>
                <a:uFillTx/>
                <a:latin typeface="Segoe UI"/>
                <a:ea typeface="+mn-ea"/>
                <a:cs typeface="+mn-cs"/>
              </a:rPr>
              <a:t>Example</a:t>
            </a:r>
          </a:p>
        </p:txBody>
      </p:sp>
    </p:spTree>
    <p:extLst>
      <p:ext uri="{BB962C8B-B14F-4D97-AF65-F5344CB8AC3E}">
        <p14:creationId xmlns:p14="http://schemas.microsoft.com/office/powerpoint/2010/main" val="38616058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1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8A7B8212-4A14-49ED-A7DE-0CF48AACC0CD}"/>
              </a:ext>
            </a:extLst>
          </p:cNvPr>
          <p:cNvSpPr txBox="1"/>
          <p:nvPr/>
        </p:nvSpPr>
        <p:spPr>
          <a:xfrm>
            <a:off x="7887922" y="5629690"/>
            <a:ext cx="2501506"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505050"/>
                    </a:gs>
                    <a:gs pos="30000">
                      <a:srgbClr val="505050"/>
                    </a:gs>
                  </a:gsLst>
                  <a:lin ang="5400000" scaled="0"/>
                </a:gradFill>
                <a:effectLst/>
                <a:uLnTx/>
                <a:uFillTx/>
                <a:latin typeface="Segoe UI"/>
                <a:ea typeface="+mn-ea"/>
                <a:cs typeface="+mn-cs"/>
              </a:rPr>
              <a:t>Model (Transformer)</a:t>
            </a:r>
          </a:p>
        </p:txBody>
      </p:sp>
      <p:sp>
        <p:nvSpPr>
          <p:cNvPr id="32" name="Rectangle 31">
            <a:extLst>
              <a:ext uri="{FF2B5EF4-FFF2-40B4-BE49-F238E27FC236}">
                <a16:creationId xmlns:a16="http://schemas.microsoft.com/office/drawing/2014/main" id="{A15BA2D6-221A-43A2-8EBD-1F7007C0F54C}"/>
              </a:ext>
            </a:extLst>
          </p:cNvPr>
          <p:cNvSpPr/>
          <p:nvPr/>
        </p:nvSpPr>
        <p:spPr bwMode="auto">
          <a:xfrm>
            <a:off x="5183124" y="5166360"/>
            <a:ext cx="1825752" cy="123444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ysClr val="windowText" lastClr="000000"/>
                </a:solidFill>
                <a:effectLst/>
                <a:uLnTx/>
                <a:uFillTx/>
                <a:latin typeface="Segoe UI"/>
                <a:ea typeface="+mn-ea"/>
                <a:cs typeface="+mn-cs"/>
              </a:rPr>
              <a:t>Estimator</a:t>
            </a:r>
          </a:p>
        </p:txBody>
      </p:sp>
      <p:cxnSp>
        <p:nvCxnSpPr>
          <p:cNvPr id="33" name="Straight Arrow Connector 32">
            <a:extLst>
              <a:ext uri="{FF2B5EF4-FFF2-40B4-BE49-F238E27FC236}">
                <a16:creationId xmlns:a16="http://schemas.microsoft.com/office/drawing/2014/main" id="{67FB1E0E-6400-4BEA-95E6-22B1948AE93D}"/>
              </a:ext>
            </a:extLst>
          </p:cNvPr>
          <p:cNvCxnSpPr>
            <a:stCxn id="32" idx="3"/>
          </p:cNvCxnSpPr>
          <p:nvPr/>
        </p:nvCxnSpPr>
        <p:spPr>
          <a:xfrm>
            <a:off x="7008876" y="5783580"/>
            <a:ext cx="65242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6AF5ED52-B541-41A9-B90A-3CCCC571953A}"/>
              </a:ext>
            </a:extLst>
          </p:cNvPr>
          <p:cNvCxnSpPr>
            <a:endCxn id="32" idx="1"/>
          </p:cNvCxnSpPr>
          <p:nvPr/>
        </p:nvCxnSpPr>
        <p:spPr>
          <a:xfrm>
            <a:off x="4530700" y="5783580"/>
            <a:ext cx="65242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E3FC5E00-5741-4B75-BE62-041D2D77EBD2}"/>
              </a:ext>
            </a:extLst>
          </p:cNvPr>
          <p:cNvSpPr/>
          <p:nvPr/>
        </p:nvSpPr>
        <p:spPr bwMode="auto">
          <a:xfrm>
            <a:off x="5103921" y="1154304"/>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Data</a:t>
            </a:r>
          </a:p>
        </p:txBody>
      </p:sp>
      <p:sp>
        <p:nvSpPr>
          <p:cNvPr id="49" name="Rectangle 48">
            <a:extLst>
              <a:ext uri="{FF2B5EF4-FFF2-40B4-BE49-F238E27FC236}">
                <a16:creationId xmlns:a16="http://schemas.microsoft.com/office/drawing/2014/main" id="{7FEBEADE-25CC-4159-A130-036E24A02F27}"/>
              </a:ext>
            </a:extLst>
          </p:cNvPr>
          <p:cNvSpPr/>
          <p:nvPr/>
        </p:nvSpPr>
        <p:spPr bwMode="auto">
          <a:xfrm>
            <a:off x="5103921" y="1915835"/>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Transformer</a:t>
            </a:r>
          </a:p>
        </p:txBody>
      </p:sp>
      <p:sp>
        <p:nvSpPr>
          <p:cNvPr id="50" name="TextBox 49">
            <a:extLst>
              <a:ext uri="{FF2B5EF4-FFF2-40B4-BE49-F238E27FC236}">
                <a16:creationId xmlns:a16="http://schemas.microsoft.com/office/drawing/2014/main" id="{675F9A02-B8B0-4F22-AAA3-FBE3EE9F1E0A}"/>
              </a:ext>
            </a:extLst>
          </p:cNvPr>
          <p:cNvSpPr txBox="1"/>
          <p:nvPr/>
        </p:nvSpPr>
        <p:spPr>
          <a:xfrm>
            <a:off x="2959401" y="2019494"/>
            <a:ext cx="62915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505050"/>
                    </a:gs>
                    <a:gs pos="30000">
                      <a:srgbClr val="505050"/>
                    </a:gs>
                  </a:gsLst>
                  <a:lin ang="5400000" scaled="0"/>
                </a:gradFill>
                <a:effectLst/>
                <a:uLnTx/>
                <a:uFillTx/>
                <a:latin typeface="Segoe UI"/>
                <a:ea typeface="+mn-ea"/>
                <a:cs typeface="+mn-cs"/>
              </a:rPr>
              <a:t>Data</a:t>
            </a:r>
          </a:p>
        </p:txBody>
      </p:sp>
      <p:cxnSp>
        <p:nvCxnSpPr>
          <p:cNvPr id="51" name="Straight Arrow Connector 50">
            <a:extLst>
              <a:ext uri="{FF2B5EF4-FFF2-40B4-BE49-F238E27FC236}">
                <a16:creationId xmlns:a16="http://schemas.microsoft.com/office/drawing/2014/main" id="{9D0F9C28-35F5-47C1-92FF-81B0BA87A255}"/>
              </a:ext>
            </a:extLst>
          </p:cNvPr>
          <p:cNvCxnSpPr>
            <a:cxnSpLocks/>
            <a:stCxn id="50" idx="3"/>
            <a:endCxn id="49" idx="1"/>
          </p:cNvCxnSpPr>
          <p:nvPr/>
        </p:nvCxnSpPr>
        <p:spPr>
          <a:xfrm>
            <a:off x="3588553" y="2173383"/>
            <a:ext cx="1515368" cy="37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4FB625C3-C0C4-4638-A881-0866B3F2B872}"/>
              </a:ext>
            </a:extLst>
          </p:cNvPr>
          <p:cNvSpPr txBox="1"/>
          <p:nvPr/>
        </p:nvSpPr>
        <p:spPr>
          <a:xfrm>
            <a:off x="8562031" y="2019494"/>
            <a:ext cx="697462"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505050"/>
                    </a:gs>
                    <a:gs pos="30000">
                      <a:srgbClr val="505050"/>
                    </a:gs>
                  </a:gsLst>
                  <a:lin ang="5400000" scaled="0"/>
                </a:gradFill>
                <a:effectLst/>
                <a:uLnTx/>
                <a:uFillTx/>
                <a:latin typeface="Segoe UI"/>
                <a:ea typeface="+mn-ea"/>
                <a:cs typeface="+mn-cs"/>
              </a:rPr>
              <a:t>Data</a:t>
            </a:r>
          </a:p>
        </p:txBody>
      </p:sp>
      <p:cxnSp>
        <p:nvCxnSpPr>
          <p:cNvPr id="53" name="Straight Arrow Connector 52">
            <a:extLst>
              <a:ext uri="{FF2B5EF4-FFF2-40B4-BE49-F238E27FC236}">
                <a16:creationId xmlns:a16="http://schemas.microsoft.com/office/drawing/2014/main" id="{4CB99B57-1461-4BB1-BA04-F25535C23666}"/>
              </a:ext>
            </a:extLst>
          </p:cNvPr>
          <p:cNvCxnSpPr>
            <a:cxnSpLocks/>
            <a:stCxn id="49" idx="3"/>
            <a:endCxn id="52" idx="1"/>
          </p:cNvCxnSpPr>
          <p:nvPr/>
        </p:nvCxnSpPr>
        <p:spPr>
          <a:xfrm flipV="1">
            <a:off x="7088079" y="2173383"/>
            <a:ext cx="1473952" cy="37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AA6E848A-8411-4B3B-B754-7D79AFA59B90}"/>
              </a:ext>
            </a:extLst>
          </p:cNvPr>
          <p:cNvSpPr/>
          <p:nvPr/>
        </p:nvSpPr>
        <p:spPr bwMode="auto">
          <a:xfrm>
            <a:off x="5103921" y="2677366"/>
            <a:ext cx="1984158" cy="52259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Estimator</a:t>
            </a:r>
          </a:p>
        </p:txBody>
      </p:sp>
      <p:sp>
        <p:nvSpPr>
          <p:cNvPr id="55" name="TextBox 54">
            <a:extLst>
              <a:ext uri="{FF2B5EF4-FFF2-40B4-BE49-F238E27FC236}">
                <a16:creationId xmlns:a16="http://schemas.microsoft.com/office/drawing/2014/main" id="{D09A6E71-88E1-41D6-96AF-80C374F4BE68}"/>
              </a:ext>
            </a:extLst>
          </p:cNvPr>
          <p:cNvSpPr txBox="1"/>
          <p:nvPr/>
        </p:nvSpPr>
        <p:spPr>
          <a:xfrm>
            <a:off x="2959401" y="2779924"/>
            <a:ext cx="62915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505050"/>
                    </a:gs>
                    <a:gs pos="30000">
                      <a:srgbClr val="505050"/>
                    </a:gs>
                  </a:gsLst>
                  <a:lin ang="5400000" scaled="0"/>
                </a:gradFill>
                <a:effectLst/>
                <a:uLnTx/>
                <a:uFillTx/>
                <a:latin typeface="Segoe UI"/>
                <a:ea typeface="+mn-ea"/>
                <a:cs typeface="+mn-cs"/>
              </a:rPr>
              <a:t>Data</a:t>
            </a:r>
          </a:p>
        </p:txBody>
      </p:sp>
      <p:sp>
        <p:nvSpPr>
          <p:cNvPr id="56" name="TextBox 55">
            <a:extLst>
              <a:ext uri="{FF2B5EF4-FFF2-40B4-BE49-F238E27FC236}">
                <a16:creationId xmlns:a16="http://schemas.microsoft.com/office/drawing/2014/main" id="{19F66A04-B316-4FB5-9AAB-71C32B326A57}"/>
              </a:ext>
            </a:extLst>
          </p:cNvPr>
          <p:cNvSpPr txBox="1"/>
          <p:nvPr/>
        </p:nvSpPr>
        <p:spPr>
          <a:xfrm>
            <a:off x="8562031" y="2779924"/>
            <a:ext cx="1537252"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505050"/>
                    </a:gs>
                    <a:gs pos="30000">
                      <a:srgbClr val="505050"/>
                    </a:gs>
                  </a:gsLst>
                  <a:lin ang="5400000" scaled="0"/>
                </a:gradFill>
                <a:effectLst/>
                <a:uLnTx/>
                <a:uFillTx/>
                <a:latin typeface="Segoe UI"/>
                <a:ea typeface="+mn-ea"/>
                <a:cs typeface="+mn-cs"/>
              </a:rPr>
              <a:t>Transformer</a:t>
            </a:r>
          </a:p>
        </p:txBody>
      </p:sp>
      <p:cxnSp>
        <p:nvCxnSpPr>
          <p:cNvPr id="57" name="Straight Arrow Connector 56">
            <a:extLst>
              <a:ext uri="{FF2B5EF4-FFF2-40B4-BE49-F238E27FC236}">
                <a16:creationId xmlns:a16="http://schemas.microsoft.com/office/drawing/2014/main" id="{FCAF5902-2402-4B38-A7D2-E4D0D0337599}"/>
              </a:ext>
            </a:extLst>
          </p:cNvPr>
          <p:cNvCxnSpPr>
            <a:cxnSpLocks/>
            <a:stCxn id="54" idx="3"/>
            <a:endCxn id="56" idx="1"/>
          </p:cNvCxnSpPr>
          <p:nvPr/>
        </p:nvCxnSpPr>
        <p:spPr>
          <a:xfrm flipV="1">
            <a:off x="7088079" y="2933813"/>
            <a:ext cx="1473952"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AB48AFC-6E11-4460-B895-3303569148AF}"/>
              </a:ext>
            </a:extLst>
          </p:cNvPr>
          <p:cNvCxnSpPr>
            <a:cxnSpLocks/>
            <a:stCxn id="55" idx="3"/>
            <a:endCxn id="54" idx="1"/>
          </p:cNvCxnSpPr>
          <p:nvPr/>
        </p:nvCxnSpPr>
        <p:spPr>
          <a:xfrm>
            <a:off x="3588553" y="2933813"/>
            <a:ext cx="151536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23" name="Table 22">
            <a:extLst>
              <a:ext uri="{FF2B5EF4-FFF2-40B4-BE49-F238E27FC236}">
                <a16:creationId xmlns:a16="http://schemas.microsoft.com/office/drawing/2014/main" id="{4F095404-ADBE-4F1A-A8F2-797B441EEAC4}"/>
              </a:ext>
            </a:extLst>
          </p:cNvPr>
          <p:cNvGraphicFramePr>
            <a:graphicFrameLocks noGrp="1"/>
          </p:cNvGraphicFramePr>
          <p:nvPr/>
        </p:nvGraphicFramePr>
        <p:xfrm>
          <a:off x="188048" y="4856478"/>
          <a:ext cx="4342652" cy="1854200"/>
        </p:xfrm>
        <a:graphic>
          <a:graphicData uri="http://schemas.openxmlformats.org/drawingml/2006/table">
            <a:tbl>
              <a:tblPr firstRow="1" bandRow="1">
                <a:tableStyleId>{5C22544A-7EE6-4342-B048-85BDC9FD1C3A}</a:tableStyleId>
              </a:tblPr>
              <a:tblGrid>
                <a:gridCol w="3001466">
                  <a:extLst>
                    <a:ext uri="{9D8B030D-6E8A-4147-A177-3AD203B41FA5}">
                      <a16:colId xmlns:a16="http://schemas.microsoft.com/office/drawing/2014/main" val="2718453439"/>
                    </a:ext>
                  </a:extLst>
                </a:gridCol>
                <a:gridCol w="1341186">
                  <a:extLst>
                    <a:ext uri="{9D8B030D-6E8A-4147-A177-3AD203B41FA5}">
                      <a16:colId xmlns:a16="http://schemas.microsoft.com/office/drawing/2014/main" val="3349420473"/>
                    </a:ext>
                  </a:extLst>
                </a:gridCol>
              </a:tblGrid>
              <a:tr h="370840">
                <a:tc>
                  <a:txBody>
                    <a:bodyPr/>
                    <a:lstStyle/>
                    <a:p>
                      <a:r>
                        <a:rPr lang="en-US" sz="1400"/>
                        <a:t>Comment</a:t>
                      </a:r>
                    </a:p>
                  </a:txBody>
                  <a:tcPr/>
                </a:tc>
                <a:tc>
                  <a:txBody>
                    <a:bodyPr/>
                    <a:lstStyle/>
                    <a:p>
                      <a:r>
                        <a:rPr lang="en-US" sz="1400"/>
                        <a:t>Sentiment</a:t>
                      </a:r>
                    </a:p>
                  </a:txBody>
                  <a:tcPr/>
                </a:tc>
                <a:extLst>
                  <a:ext uri="{0D108BD9-81ED-4DB2-BD59-A6C34878D82A}">
                    <a16:rowId xmlns:a16="http://schemas.microsoft.com/office/drawing/2014/main" val="3341935739"/>
                  </a:ext>
                </a:extLst>
              </a:tr>
              <a:tr h="370840">
                <a:tc>
                  <a:txBody>
                    <a:bodyPr/>
                    <a:lstStyle/>
                    <a:p>
                      <a:r>
                        <a:rPr lang="en-US" sz="1200" u="none" strike="noStrike" kern="1200">
                          <a:effectLst/>
                        </a:rPr>
                        <a:t>Wow... Loved this place.</a:t>
                      </a:r>
                      <a:endParaRPr lang="en-US" sz="1200"/>
                    </a:p>
                  </a:txBody>
                  <a:tcPr/>
                </a:tc>
                <a:tc>
                  <a:txBody>
                    <a:bodyPr/>
                    <a:lstStyle/>
                    <a:p>
                      <a:r>
                        <a:rPr lang="en-US" sz="1200"/>
                        <a:t>1</a:t>
                      </a:r>
                    </a:p>
                  </a:txBody>
                  <a:tcPr/>
                </a:tc>
                <a:extLst>
                  <a:ext uri="{0D108BD9-81ED-4DB2-BD59-A6C34878D82A}">
                    <a16:rowId xmlns:a16="http://schemas.microsoft.com/office/drawing/2014/main" val="3821222271"/>
                  </a:ext>
                </a:extLst>
              </a:tr>
              <a:tr h="370840">
                <a:tc>
                  <a:txBody>
                    <a:bodyPr/>
                    <a:lstStyle/>
                    <a:p>
                      <a:r>
                        <a:rPr lang="en-US" sz="1200" u="none" strike="noStrike" kern="1200">
                          <a:effectLst/>
                        </a:rPr>
                        <a:t>Crust is not good.</a:t>
                      </a:r>
                      <a:endParaRPr lang="en-US" sz="1200"/>
                    </a:p>
                  </a:txBody>
                  <a:tcPr/>
                </a:tc>
                <a:tc>
                  <a:txBody>
                    <a:bodyPr/>
                    <a:lstStyle/>
                    <a:p>
                      <a:r>
                        <a:rPr lang="en-US" sz="1200"/>
                        <a:t>0</a:t>
                      </a:r>
                    </a:p>
                  </a:txBody>
                  <a:tcPr/>
                </a:tc>
                <a:extLst>
                  <a:ext uri="{0D108BD9-81ED-4DB2-BD59-A6C34878D82A}">
                    <a16:rowId xmlns:a16="http://schemas.microsoft.com/office/drawing/2014/main" val="2063998202"/>
                  </a:ext>
                </a:extLst>
              </a:tr>
              <a:tr h="370840">
                <a:tc>
                  <a:txBody>
                    <a:bodyPr/>
                    <a:lstStyle/>
                    <a:p>
                      <a:r>
                        <a:rPr lang="en-US" sz="1200" u="none" strike="noStrike" kern="1200">
                          <a:effectLst/>
                        </a:rPr>
                        <a:t>Not tasty and the texture was just nasty.</a:t>
                      </a:r>
                      <a:endParaRPr lang="en-US" sz="1200"/>
                    </a:p>
                  </a:txBody>
                  <a:tcPr/>
                </a:tc>
                <a:tc>
                  <a:txBody>
                    <a:bodyPr/>
                    <a:lstStyle/>
                    <a:p>
                      <a:r>
                        <a:rPr lang="en-US" sz="1200"/>
                        <a:t>0</a:t>
                      </a:r>
                    </a:p>
                  </a:txBody>
                  <a:tcPr/>
                </a:tc>
                <a:extLst>
                  <a:ext uri="{0D108BD9-81ED-4DB2-BD59-A6C34878D82A}">
                    <a16:rowId xmlns:a16="http://schemas.microsoft.com/office/drawing/2014/main" val="8972036"/>
                  </a:ext>
                </a:extLst>
              </a:tr>
              <a:tr h="370840">
                <a:tc>
                  <a:txBody>
                    <a:bodyPr/>
                    <a:lstStyle/>
                    <a:p>
                      <a:r>
                        <a:rPr lang="en-US" sz="1200" u="none" strike="noStrike" kern="1200">
                          <a:effectLst/>
                        </a:rPr>
                        <a:t>The selection on the menu was great.</a:t>
                      </a:r>
                      <a:endParaRPr lang="en-US" sz="1200"/>
                    </a:p>
                  </a:txBody>
                  <a:tcPr/>
                </a:tc>
                <a:tc>
                  <a:txBody>
                    <a:bodyPr/>
                    <a:lstStyle/>
                    <a:p>
                      <a:r>
                        <a:rPr lang="en-US" sz="1200"/>
                        <a:t>0</a:t>
                      </a:r>
                    </a:p>
                  </a:txBody>
                  <a:tcPr/>
                </a:tc>
                <a:extLst>
                  <a:ext uri="{0D108BD9-81ED-4DB2-BD59-A6C34878D82A}">
                    <a16:rowId xmlns:a16="http://schemas.microsoft.com/office/drawing/2014/main" val="165179537"/>
                  </a:ext>
                </a:extLst>
              </a:tr>
            </a:tbl>
          </a:graphicData>
        </a:graphic>
      </p:graphicFrame>
      <p:sp>
        <p:nvSpPr>
          <p:cNvPr id="24" name="TextBox 23">
            <a:extLst>
              <a:ext uri="{FF2B5EF4-FFF2-40B4-BE49-F238E27FC236}">
                <a16:creationId xmlns:a16="http://schemas.microsoft.com/office/drawing/2014/main" id="{A613AE0F-F5BB-4A78-B5F8-F2768F17D764}"/>
              </a:ext>
            </a:extLst>
          </p:cNvPr>
          <p:cNvSpPr txBox="1"/>
          <p:nvPr/>
        </p:nvSpPr>
        <p:spPr>
          <a:xfrm>
            <a:off x="68185" y="266790"/>
            <a:ext cx="3194529" cy="904863"/>
          </a:xfrm>
          <a:prstGeom prst="rect">
            <a:avLst/>
          </a:prstGeom>
          <a:noFill/>
        </p:spPr>
        <p:txBody>
          <a:bodyPr wrap="none" lIns="182880" tIns="146304" rIns="182880" bIns="146304" rtlCol="0">
            <a:spAutoFit/>
          </a:bodyPr>
          <a:lstStyle/>
          <a:p>
            <a:pPr marL="0" marR="0" lvl="0" indent="0" algn="l" defTabSz="914367" rtl="0" eaLnBrk="1" fontAlgn="auto" latinLnBrk="0" hangingPunct="1">
              <a:lnSpc>
                <a:spcPct val="90000"/>
              </a:lnSpc>
              <a:spcBef>
                <a:spcPct val="0"/>
              </a:spcBef>
              <a:spcAft>
                <a:spcPts val="1200"/>
              </a:spcAft>
              <a:buClrTx/>
              <a:buSzTx/>
              <a:buFontTx/>
              <a:buNone/>
              <a:tabLst/>
              <a:defRPr/>
            </a:pPr>
            <a:r>
              <a:rPr kumimoji="0" lang="en-US" sz="4400" b="0" i="0" u="none" strike="noStrike" kern="1200" cap="none" spc="-100" normalizeH="0" baseline="0" noProof="0" dirty="0">
                <a:ln w="3175">
                  <a:noFill/>
                </a:ln>
                <a:solidFill>
                  <a:srgbClr val="505050"/>
                </a:solidFill>
                <a:effectLst/>
                <a:uLnTx/>
                <a:uFillTx/>
                <a:latin typeface="Segoe UI Light"/>
                <a:ea typeface="+mn-ea"/>
                <a:cs typeface="+mn-cs"/>
              </a:rPr>
              <a:t>3. Estimators</a:t>
            </a:r>
          </a:p>
        </p:txBody>
      </p:sp>
      <p:sp>
        <p:nvSpPr>
          <p:cNvPr id="20" name="Rectangle 16">
            <a:extLst>
              <a:ext uri="{FF2B5EF4-FFF2-40B4-BE49-F238E27FC236}">
                <a16:creationId xmlns:a16="http://schemas.microsoft.com/office/drawing/2014/main" id="{CD1E4274-7E57-4973-AA63-D03E82CCC922}"/>
              </a:ext>
            </a:extLst>
          </p:cNvPr>
          <p:cNvSpPr/>
          <p:nvPr/>
        </p:nvSpPr>
        <p:spPr bwMode="auto">
          <a:xfrm>
            <a:off x="139813" y="4123350"/>
            <a:ext cx="11912374" cy="416195"/>
          </a:xfrm>
          <a:prstGeom prst="rect">
            <a:avLst/>
          </a:prstGeom>
          <a:solidFill>
            <a:schemeClr val="bg1">
              <a:lumMod val="65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chemeClr val="bg1"/>
                </a:solidFill>
                <a:effectLst/>
                <a:uLnTx/>
                <a:uFillTx/>
                <a:latin typeface="Segoe UI"/>
                <a:ea typeface="+mn-ea"/>
                <a:cs typeface="+mn-cs"/>
              </a:rPr>
              <a:t>Example</a:t>
            </a:r>
          </a:p>
        </p:txBody>
      </p:sp>
    </p:spTree>
    <p:extLst>
      <p:ext uri="{BB962C8B-B14F-4D97-AF65-F5344CB8AC3E}">
        <p14:creationId xmlns:p14="http://schemas.microsoft.com/office/powerpoint/2010/main" val="354698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2" grpId="0" animBg="1"/>
      <p:bldP spid="2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TextBox 68">
            <a:extLst>
              <a:ext uri="{FF2B5EF4-FFF2-40B4-BE49-F238E27FC236}">
                <a16:creationId xmlns:a16="http://schemas.microsoft.com/office/drawing/2014/main" id="{6A9A3110-A034-4F1D-A47D-9BE62A164F09}"/>
              </a:ext>
            </a:extLst>
          </p:cNvPr>
          <p:cNvSpPr txBox="1"/>
          <p:nvPr/>
        </p:nvSpPr>
        <p:spPr>
          <a:xfrm>
            <a:off x="1333423" y="5933060"/>
            <a:ext cx="10143577" cy="664797"/>
          </a:xfrm>
          <a:prstGeom prst="rect">
            <a:avLst/>
          </a:prstGeom>
          <a:solidFill>
            <a:schemeClr val="bg1">
              <a:lumMod val="95000"/>
            </a:schemeClr>
          </a:solidFill>
        </p:spPr>
        <p:txBody>
          <a:bodyPr wrap="square" lIns="182880" tIns="146304" rIns="182880" bIns="146304"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rPr>
              <a:t>And more! Samples @ </a:t>
            </a:r>
            <a:r>
              <a:rPr kumimoji="0" lang="en-US" sz="2000" b="0" i="0" u="none" strike="noStrike" kern="1200" cap="none" spc="0" normalizeH="0" baseline="0" noProof="0" dirty="0">
                <a:ln>
                  <a:noFill/>
                </a:ln>
                <a:solidFill>
                  <a:srgbClr val="505050"/>
                </a:solidFill>
                <a:effectLst/>
                <a:uLnTx/>
                <a:uFillTx/>
                <a:latin typeface="Segoe UI"/>
                <a:ea typeface="+mn-ea"/>
                <a:cs typeface="+mn-cs"/>
                <a:hlinkClick r:id="rId3"/>
              </a:rPr>
              <a:t>https://github.com/dotnet/machinelearning-samples</a:t>
            </a:r>
            <a:r>
              <a:rPr kumimoji="0" lang="en-US" sz="2000" b="0" i="0" u="none" strike="noStrike" kern="1200" cap="none" spc="0" normalizeH="0" baseline="0" noProof="0" dirty="0">
                <a:ln>
                  <a:noFill/>
                </a:ln>
                <a:solidFill>
                  <a:srgbClr val="F2F2F2">
                    <a:lumMod val="25000"/>
                  </a:srgbClr>
                </a:solidFill>
                <a:effectLst/>
                <a:uLnTx/>
                <a:uFillTx/>
                <a:latin typeface="Segoe UI"/>
                <a:ea typeface="+mn-ea"/>
                <a:cs typeface="+mn-cs"/>
              </a:rPr>
              <a:t> </a:t>
            </a:r>
            <a:endPar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endParaRPr>
          </a:p>
        </p:txBody>
      </p:sp>
      <p:sp>
        <p:nvSpPr>
          <p:cNvPr id="66" name="Rectangle 65">
            <a:extLst>
              <a:ext uri="{FF2B5EF4-FFF2-40B4-BE49-F238E27FC236}">
                <a16:creationId xmlns:a16="http://schemas.microsoft.com/office/drawing/2014/main" id="{72808CAC-9195-40F1-A29D-E3B07CD5E481}"/>
              </a:ext>
            </a:extLst>
          </p:cNvPr>
          <p:cNvSpPr/>
          <p:nvPr/>
        </p:nvSpPr>
        <p:spPr bwMode="auto">
          <a:xfrm>
            <a:off x="6219672" y="4751058"/>
            <a:ext cx="685800" cy="685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67" name="TextBox 66">
            <a:extLst>
              <a:ext uri="{FF2B5EF4-FFF2-40B4-BE49-F238E27FC236}">
                <a16:creationId xmlns:a16="http://schemas.microsoft.com/office/drawing/2014/main" id="{3FECCF71-683B-41DA-89CC-F25FA9A418F1}"/>
              </a:ext>
            </a:extLst>
          </p:cNvPr>
          <p:cNvSpPr txBox="1"/>
          <p:nvPr/>
        </p:nvSpPr>
        <p:spPr>
          <a:xfrm>
            <a:off x="6905001" y="4761559"/>
            <a:ext cx="4572000" cy="664797"/>
          </a:xfrm>
          <a:prstGeom prst="rect">
            <a:avLst/>
          </a:prstGeom>
          <a:solidFill>
            <a:schemeClr val="bg1">
              <a:lumMod val="95000"/>
            </a:schemeClr>
          </a:solidFill>
        </p:spPr>
        <p:txBody>
          <a:bodyPr wrap="square" lIns="182880" tIns="146304" rIns="182880" bIns="146304"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rPr>
              <a:t>Customer segmentation </a:t>
            </a:r>
          </a:p>
        </p:txBody>
      </p:sp>
      <p:sp>
        <p:nvSpPr>
          <p:cNvPr id="64" name="Rectangle 63">
            <a:extLst>
              <a:ext uri="{FF2B5EF4-FFF2-40B4-BE49-F238E27FC236}">
                <a16:creationId xmlns:a16="http://schemas.microsoft.com/office/drawing/2014/main" id="{8589843F-F8C1-408F-BEC6-DD182E4A9BD1}"/>
              </a:ext>
            </a:extLst>
          </p:cNvPr>
          <p:cNvSpPr/>
          <p:nvPr/>
        </p:nvSpPr>
        <p:spPr bwMode="auto">
          <a:xfrm>
            <a:off x="6219672" y="3765616"/>
            <a:ext cx="685800" cy="685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65" name="TextBox 64">
            <a:extLst>
              <a:ext uri="{FF2B5EF4-FFF2-40B4-BE49-F238E27FC236}">
                <a16:creationId xmlns:a16="http://schemas.microsoft.com/office/drawing/2014/main" id="{F4ADC8C9-69A5-4B09-9FFC-3EAC572DF919}"/>
              </a:ext>
            </a:extLst>
          </p:cNvPr>
          <p:cNvSpPr txBox="1"/>
          <p:nvPr/>
        </p:nvSpPr>
        <p:spPr>
          <a:xfrm>
            <a:off x="6905001" y="3776117"/>
            <a:ext cx="4572000" cy="664797"/>
          </a:xfrm>
          <a:prstGeom prst="rect">
            <a:avLst/>
          </a:prstGeom>
          <a:solidFill>
            <a:schemeClr val="bg1">
              <a:lumMod val="95000"/>
            </a:schemeClr>
          </a:solidFill>
        </p:spPr>
        <p:txBody>
          <a:bodyPr wrap="square" lIns="182880" tIns="146304" rIns="182880" bIns="146304"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F2F2F2">
                    <a:lumMod val="25000"/>
                  </a:srgbClr>
                </a:solidFill>
                <a:effectLst/>
                <a:uLnTx/>
                <a:uFillTx/>
                <a:latin typeface="Segoe UI"/>
                <a:ea typeface="+mn-ea"/>
                <a:cs typeface="+mn-cs"/>
              </a:rPr>
              <a:t>Recommendations</a:t>
            </a:r>
            <a:endPar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endParaRPr>
          </a:p>
        </p:txBody>
      </p:sp>
      <p:sp>
        <p:nvSpPr>
          <p:cNvPr id="51" name="Rectangle 50">
            <a:extLst>
              <a:ext uri="{FF2B5EF4-FFF2-40B4-BE49-F238E27FC236}">
                <a16:creationId xmlns:a16="http://schemas.microsoft.com/office/drawing/2014/main" id="{809D2EBA-E234-419E-9ABB-AF0C23A4AD91}"/>
              </a:ext>
            </a:extLst>
          </p:cNvPr>
          <p:cNvSpPr/>
          <p:nvPr/>
        </p:nvSpPr>
        <p:spPr bwMode="auto">
          <a:xfrm>
            <a:off x="6219672" y="2808814"/>
            <a:ext cx="685800" cy="685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63" name="TextBox 62">
            <a:extLst>
              <a:ext uri="{FF2B5EF4-FFF2-40B4-BE49-F238E27FC236}">
                <a16:creationId xmlns:a16="http://schemas.microsoft.com/office/drawing/2014/main" id="{1D238F16-5FE9-4209-BBFA-446065FCD69F}"/>
              </a:ext>
            </a:extLst>
          </p:cNvPr>
          <p:cNvSpPr txBox="1"/>
          <p:nvPr/>
        </p:nvSpPr>
        <p:spPr>
          <a:xfrm>
            <a:off x="6905001" y="2819315"/>
            <a:ext cx="4572000" cy="664797"/>
          </a:xfrm>
          <a:prstGeom prst="rect">
            <a:avLst/>
          </a:prstGeom>
          <a:solidFill>
            <a:schemeClr val="bg1">
              <a:lumMod val="95000"/>
            </a:schemeClr>
          </a:solidFill>
        </p:spPr>
        <p:txBody>
          <a:bodyPr wrap="square" lIns="182880" tIns="146304" rIns="182880" bIns="146304"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rPr>
              <a:t>Predictive maintenance </a:t>
            </a:r>
          </a:p>
        </p:txBody>
      </p:sp>
      <p:sp>
        <p:nvSpPr>
          <p:cNvPr id="49" name="Rectangle 48">
            <a:extLst>
              <a:ext uri="{FF2B5EF4-FFF2-40B4-BE49-F238E27FC236}">
                <a16:creationId xmlns:a16="http://schemas.microsoft.com/office/drawing/2014/main" id="{893F2445-8FBF-497E-9FBF-333EC9A7394E}"/>
              </a:ext>
            </a:extLst>
          </p:cNvPr>
          <p:cNvSpPr/>
          <p:nvPr/>
        </p:nvSpPr>
        <p:spPr bwMode="auto">
          <a:xfrm>
            <a:off x="6219672" y="1813435"/>
            <a:ext cx="685800" cy="685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50" name="TextBox 49">
            <a:extLst>
              <a:ext uri="{FF2B5EF4-FFF2-40B4-BE49-F238E27FC236}">
                <a16:creationId xmlns:a16="http://schemas.microsoft.com/office/drawing/2014/main" id="{45C0826F-EAFE-469B-8D93-8B62480635EC}"/>
              </a:ext>
            </a:extLst>
          </p:cNvPr>
          <p:cNvSpPr txBox="1"/>
          <p:nvPr/>
        </p:nvSpPr>
        <p:spPr>
          <a:xfrm>
            <a:off x="6905001" y="1842403"/>
            <a:ext cx="4572000" cy="627864"/>
          </a:xfrm>
          <a:prstGeom prst="rect">
            <a:avLst/>
          </a:prstGeom>
          <a:solidFill>
            <a:schemeClr val="bg1">
              <a:lumMod val="95000"/>
            </a:schemeClr>
          </a:solidFill>
        </p:spPr>
        <p:txBody>
          <a:bodyPr wrap="square" lIns="182880" tIns="146304" rIns="182880" bIns="146304" rtlCol="0" anchor="ctr">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rPr>
              <a:t>Forecasting</a:t>
            </a:r>
            <a:endParaRPr kumimoji="0" lang="en-US" sz="2400" b="0" i="0" u="none" strike="noStrike" kern="1200" cap="none" spc="0" normalizeH="0" baseline="0" noProof="0" dirty="0">
              <a:ln>
                <a:noFill/>
              </a:ln>
              <a:solidFill>
                <a:srgbClr val="C00000"/>
              </a:solidFill>
              <a:effectLst/>
              <a:uLnTx/>
              <a:uFillTx/>
              <a:latin typeface="Segoe UI"/>
              <a:ea typeface="+mn-ea"/>
              <a:cs typeface="+mn-cs"/>
            </a:endParaRPr>
          </a:p>
        </p:txBody>
      </p:sp>
      <p:sp>
        <p:nvSpPr>
          <p:cNvPr id="40" name="Rectangle 39">
            <a:extLst>
              <a:ext uri="{FF2B5EF4-FFF2-40B4-BE49-F238E27FC236}">
                <a16:creationId xmlns:a16="http://schemas.microsoft.com/office/drawing/2014/main" id="{C9E384AE-CA2E-43D1-BB2D-ED764BDB577F}"/>
              </a:ext>
            </a:extLst>
          </p:cNvPr>
          <p:cNvSpPr/>
          <p:nvPr/>
        </p:nvSpPr>
        <p:spPr bwMode="auto">
          <a:xfrm>
            <a:off x="659118" y="3748363"/>
            <a:ext cx="685800" cy="685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41" name="Rectangle 40">
            <a:extLst>
              <a:ext uri="{FF2B5EF4-FFF2-40B4-BE49-F238E27FC236}">
                <a16:creationId xmlns:a16="http://schemas.microsoft.com/office/drawing/2014/main" id="{B3CF6B14-6B93-4E6A-867E-CB47CE093BD8}"/>
              </a:ext>
            </a:extLst>
          </p:cNvPr>
          <p:cNvSpPr/>
          <p:nvPr/>
        </p:nvSpPr>
        <p:spPr bwMode="auto">
          <a:xfrm>
            <a:off x="651497" y="4769453"/>
            <a:ext cx="685800" cy="685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38" name="Rectangle 37">
            <a:extLst>
              <a:ext uri="{FF2B5EF4-FFF2-40B4-BE49-F238E27FC236}">
                <a16:creationId xmlns:a16="http://schemas.microsoft.com/office/drawing/2014/main" id="{93DDA144-D699-4275-8D69-C1A57B5AB301}"/>
              </a:ext>
            </a:extLst>
          </p:cNvPr>
          <p:cNvSpPr/>
          <p:nvPr/>
        </p:nvSpPr>
        <p:spPr bwMode="auto">
          <a:xfrm>
            <a:off x="659118" y="2813610"/>
            <a:ext cx="685800" cy="685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29" name="Group 28">
            <a:extLst>
              <a:ext uri="{FF2B5EF4-FFF2-40B4-BE49-F238E27FC236}">
                <a16:creationId xmlns:a16="http://schemas.microsoft.com/office/drawing/2014/main" id="{41A2054A-82A5-4713-82C4-08FA1882E5E4}"/>
              </a:ext>
            </a:extLst>
          </p:cNvPr>
          <p:cNvGrpSpPr/>
          <p:nvPr/>
        </p:nvGrpSpPr>
        <p:grpSpPr>
          <a:xfrm>
            <a:off x="568928" y="3836164"/>
            <a:ext cx="2584879" cy="831587"/>
            <a:chOff x="413448" y="3327187"/>
            <a:chExt cx="2584878" cy="831586"/>
          </a:xfrm>
        </p:grpSpPr>
        <p:sp>
          <p:nvSpPr>
            <p:cNvPr id="30" name="TextBox 29">
              <a:extLst>
                <a:ext uri="{FF2B5EF4-FFF2-40B4-BE49-F238E27FC236}">
                  <a16:creationId xmlns:a16="http://schemas.microsoft.com/office/drawing/2014/main" id="{1FFC6B3D-B785-4770-8201-5C5206F9CF06}"/>
                </a:ext>
              </a:extLst>
            </p:cNvPr>
            <p:cNvSpPr txBox="1"/>
            <p:nvPr/>
          </p:nvSpPr>
          <p:spPr>
            <a:xfrm>
              <a:off x="1613529" y="3327187"/>
              <a:ext cx="184730" cy="461664"/>
            </a:xfrm>
            <a:prstGeom prst="rect">
              <a:avLst/>
            </a:prstGeom>
            <a:noFill/>
          </p:spPr>
          <p:txBody>
            <a:bodyPr wrap="none"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78D7"/>
                </a:solidFill>
                <a:effectLst/>
                <a:uLnTx/>
                <a:uFillTx/>
                <a:latin typeface="Segoe UI Light" charset="0"/>
                <a:ea typeface="Segoe UI Light" charset="0"/>
                <a:cs typeface="Segoe UI Light" charset="0"/>
              </a:endParaRPr>
            </a:p>
          </p:txBody>
        </p:sp>
        <p:sp>
          <p:nvSpPr>
            <p:cNvPr id="31" name="Rectangle 30">
              <a:extLst>
                <a:ext uri="{FF2B5EF4-FFF2-40B4-BE49-F238E27FC236}">
                  <a16:creationId xmlns:a16="http://schemas.microsoft.com/office/drawing/2014/main" id="{D4E33073-F9E0-465A-8221-E96249F1A813}"/>
                </a:ext>
              </a:extLst>
            </p:cNvPr>
            <p:cNvSpPr/>
            <p:nvPr/>
          </p:nvSpPr>
          <p:spPr>
            <a:xfrm>
              <a:off x="413448" y="3789441"/>
              <a:ext cx="2584878" cy="369332"/>
            </a:xfrm>
            <a:prstGeom prst="rect">
              <a:avLst/>
            </a:prstGeom>
          </p:spPr>
          <p:txBody>
            <a:bodyPr wrap="square">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Segoe UI" charset="0"/>
                <a:cs typeface="Segoe UI" charset="0"/>
              </a:endParaRPr>
            </a:p>
          </p:txBody>
        </p:sp>
      </p:grpSp>
      <p:grpSp>
        <p:nvGrpSpPr>
          <p:cNvPr id="33" name="Group 32">
            <a:extLst>
              <a:ext uri="{FF2B5EF4-FFF2-40B4-BE49-F238E27FC236}">
                <a16:creationId xmlns:a16="http://schemas.microsoft.com/office/drawing/2014/main" id="{EADFF36D-0438-4EA8-A6BD-A3AD4C54376E}"/>
              </a:ext>
            </a:extLst>
          </p:cNvPr>
          <p:cNvGrpSpPr/>
          <p:nvPr/>
        </p:nvGrpSpPr>
        <p:grpSpPr>
          <a:xfrm>
            <a:off x="3524321" y="3834589"/>
            <a:ext cx="2584879" cy="800809"/>
            <a:chOff x="413448" y="3327187"/>
            <a:chExt cx="2584878" cy="800808"/>
          </a:xfrm>
        </p:grpSpPr>
        <p:sp>
          <p:nvSpPr>
            <p:cNvPr id="34" name="TextBox 33">
              <a:extLst>
                <a:ext uri="{FF2B5EF4-FFF2-40B4-BE49-F238E27FC236}">
                  <a16:creationId xmlns:a16="http://schemas.microsoft.com/office/drawing/2014/main" id="{D9FF5781-FAD0-4873-B88D-8B2FAE7F1C35}"/>
                </a:ext>
              </a:extLst>
            </p:cNvPr>
            <p:cNvSpPr txBox="1"/>
            <p:nvPr/>
          </p:nvSpPr>
          <p:spPr>
            <a:xfrm>
              <a:off x="1613553" y="3327187"/>
              <a:ext cx="184730" cy="461664"/>
            </a:xfrm>
            <a:prstGeom prst="rect">
              <a:avLst/>
            </a:prstGeom>
            <a:noFill/>
          </p:spPr>
          <p:txBody>
            <a:bodyPr wrap="none"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78D7"/>
                </a:solidFill>
                <a:effectLst/>
                <a:uLnTx/>
                <a:uFillTx/>
                <a:latin typeface="Segoe UI Light" charset="0"/>
                <a:ea typeface="Segoe UI Light" charset="0"/>
                <a:cs typeface="Segoe UI Light" charset="0"/>
              </a:endParaRPr>
            </a:p>
          </p:txBody>
        </p:sp>
        <p:sp>
          <p:nvSpPr>
            <p:cNvPr id="35" name="Rectangle 34">
              <a:extLst>
                <a:ext uri="{FF2B5EF4-FFF2-40B4-BE49-F238E27FC236}">
                  <a16:creationId xmlns:a16="http://schemas.microsoft.com/office/drawing/2014/main" id="{A429D672-A7DB-468D-9074-85C039693DBE}"/>
                </a:ext>
              </a:extLst>
            </p:cNvPr>
            <p:cNvSpPr/>
            <p:nvPr/>
          </p:nvSpPr>
          <p:spPr>
            <a:xfrm>
              <a:off x="413448" y="3789441"/>
              <a:ext cx="2584878" cy="338554"/>
            </a:xfrm>
            <a:prstGeom prst="rect">
              <a:avLst/>
            </a:prstGeom>
          </p:spPr>
          <p:txBody>
            <a:bodyPr wrap="square">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Segoe UI"/>
                <a:ea typeface="Segoe UI" charset="0"/>
                <a:cs typeface="Segoe UI" charset="0"/>
              </a:endParaRPr>
            </a:p>
          </p:txBody>
        </p:sp>
      </p:grpSp>
      <p:sp>
        <p:nvSpPr>
          <p:cNvPr id="44" name="TextBox 43">
            <a:extLst>
              <a:ext uri="{FF2B5EF4-FFF2-40B4-BE49-F238E27FC236}">
                <a16:creationId xmlns:a16="http://schemas.microsoft.com/office/drawing/2014/main" id="{A4E63B2B-BF25-4A8E-A43B-28EDDE9F7637}"/>
              </a:ext>
            </a:extLst>
          </p:cNvPr>
          <p:cNvSpPr txBox="1"/>
          <p:nvPr/>
        </p:nvSpPr>
        <p:spPr>
          <a:xfrm>
            <a:off x="4012523" y="4066677"/>
            <a:ext cx="1847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TextBox 44">
            <a:extLst>
              <a:ext uri="{FF2B5EF4-FFF2-40B4-BE49-F238E27FC236}">
                <a16:creationId xmlns:a16="http://schemas.microsoft.com/office/drawing/2014/main" id="{5841E3BB-6186-4342-95BB-505E2A9DEC08}"/>
              </a:ext>
            </a:extLst>
          </p:cNvPr>
          <p:cNvSpPr txBox="1"/>
          <p:nvPr/>
        </p:nvSpPr>
        <p:spPr>
          <a:xfrm>
            <a:off x="4736818" y="3835174"/>
            <a:ext cx="184730" cy="461664"/>
          </a:xfrm>
          <a:prstGeom prst="rect">
            <a:avLst/>
          </a:prstGeom>
          <a:noFill/>
        </p:spPr>
        <p:txBody>
          <a:bodyPr wrap="none"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78D7"/>
              </a:solidFill>
              <a:effectLst/>
              <a:uLnTx/>
              <a:uFillTx/>
              <a:latin typeface="Segoe UI Light" charset="0"/>
              <a:ea typeface="Segoe UI Light" charset="0"/>
              <a:cs typeface="Segoe UI Light" charset="0"/>
            </a:endParaRPr>
          </a:p>
        </p:txBody>
      </p:sp>
      <p:sp>
        <p:nvSpPr>
          <p:cNvPr id="53" name="TextBox 52">
            <a:extLst>
              <a:ext uri="{FF2B5EF4-FFF2-40B4-BE49-F238E27FC236}">
                <a16:creationId xmlns:a16="http://schemas.microsoft.com/office/drawing/2014/main" id="{D2ACE1E4-2DAC-433C-8230-E902F73669CA}"/>
              </a:ext>
            </a:extLst>
          </p:cNvPr>
          <p:cNvSpPr txBox="1"/>
          <p:nvPr/>
        </p:nvSpPr>
        <p:spPr>
          <a:xfrm>
            <a:off x="1344447" y="2842578"/>
            <a:ext cx="4572000" cy="627864"/>
          </a:xfrm>
          <a:prstGeom prst="rect">
            <a:avLst/>
          </a:prstGeom>
          <a:solidFill>
            <a:schemeClr val="bg1">
              <a:lumMod val="95000"/>
            </a:schemeClr>
          </a:solidFill>
        </p:spPr>
        <p:txBody>
          <a:bodyPr wrap="square" lIns="182880" tIns="146304" rIns="182880" bIns="146304" rtlCol="0" anchor="ctr">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rPr>
              <a:t>Issue Classification </a:t>
            </a:r>
            <a:endParaRPr kumimoji="0" lang="en-US" sz="2400" b="0" i="0" u="none" strike="noStrike" kern="1200" cap="none" spc="0" normalizeH="0" baseline="0" noProof="0" dirty="0">
              <a:ln>
                <a:noFill/>
              </a:ln>
              <a:solidFill>
                <a:srgbClr val="C00000"/>
              </a:solidFill>
              <a:effectLst/>
              <a:uLnTx/>
              <a:uFillTx/>
              <a:latin typeface="Segoe UI"/>
              <a:ea typeface="+mn-ea"/>
              <a:cs typeface="+mn-cs"/>
            </a:endParaRPr>
          </a:p>
        </p:txBody>
      </p:sp>
      <p:sp>
        <p:nvSpPr>
          <p:cNvPr id="58" name="TextBox 57">
            <a:extLst>
              <a:ext uri="{FF2B5EF4-FFF2-40B4-BE49-F238E27FC236}">
                <a16:creationId xmlns:a16="http://schemas.microsoft.com/office/drawing/2014/main" id="{5EF18167-CA6D-4442-935C-8B3862384731}"/>
              </a:ext>
            </a:extLst>
          </p:cNvPr>
          <p:cNvSpPr txBox="1"/>
          <p:nvPr/>
        </p:nvSpPr>
        <p:spPr>
          <a:xfrm>
            <a:off x="6679267" y="1761895"/>
            <a:ext cx="454292"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rPr>
              <a:t> </a:t>
            </a:r>
          </a:p>
        </p:txBody>
      </p:sp>
      <p:cxnSp>
        <p:nvCxnSpPr>
          <p:cNvPr id="61" name="Straight Connector 60">
            <a:extLst>
              <a:ext uri="{FF2B5EF4-FFF2-40B4-BE49-F238E27FC236}">
                <a16:creationId xmlns:a16="http://schemas.microsoft.com/office/drawing/2014/main" id="{3EFBDB09-6F54-4E30-898D-D94BB0C1750C}"/>
              </a:ext>
            </a:extLst>
          </p:cNvPr>
          <p:cNvCxnSpPr>
            <a:cxnSpLocks/>
          </p:cNvCxnSpPr>
          <p:nvPr/>
        </p:nvCxnSpPr>
        <p:spPr>
          <a:xfrm flipV="1">
            <a:off x="816283" y="5685070"/>
            <a:ext cx="9871399" cy="1"/>
          </a:xfrm>
          <a:prstGeom prst="line">
            <a:avLst/>
          </a:prstGeom>
          <a:ln>
            <a:solidFill>
              <a:schemeClr val="tx1">
                <a:lumMod val="40000"/>
                <a:lumOff val="60000"/>
              </a:schemeClr>
            </a:solidFill>
            <a:headEnd type="none"/>
            <a:tailEnd type="none"/>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317C54C7-3E36-4EB7-A3BD-C2417F7547E9}"/>
              </a:ext>
            </a:extLst>
          </p:cNvPr>
          <p:cNvCxnSpPr>
            <a:cxnSpLocks/>
          </p:cNvCxnSpPr>
          <p:nvPr/>
        </p:nvCxnSpPr>
        <p:spPr>
          <a:xfrm flipV="1">
            <a:off x="735621" y="1539229"/>
            <a:ext cx="9871399" cy="1"/>
          </a:xfrm>
          <a:prstGeom prst="line">
            <a:avLst/>
          </a:prstGeom>
          <a:ln>
            <a:solidFill>
              <a:schemeClr val="tx1">
                <a:lumMod val="40000"/>
                <a:lumOff val="60000"/>
              </a:schemeClr>
            </a:solidFill>
            <a:headEnd type="none"/>
            <a:tailEnd type="none"/>
          </a:ln>
        </p:spPr>
        <p:style>
          <a:lnRef idx="1">
            <a:schemeClr val="dk1"/>
          </a:lnRef>
          <a:fillRef idx="0">
            <a:schemeClr val="dk1"/>
          </a:fillRef>
          <a:effectRef idx="0">
            <a:schemeClr val="dk1"/>
          </a:effectRef>
          <a:fontRef idx="minor">
            <a:schemeClr val="tx1"/>
          </a:fontRef>
        </p:style>
      </p:cxnSp>
      <p:sp>
        <p:nvSpPr>
          <p:cNvPr id="25" name="Trackers_EADF" title="Icon of a clipboard with a checklist on it">
            <a:extLst>
              <a:ext uri="{FF2B5EF4-FFF2-40B4-BE49-F238E27FC236}">
                <a16:creationId xmlns:a16="http://schemas.microsoft.com/office/drawing/2014/main" id="{431CE3BB-632A-4B3E-87A0-FEB84CCE2AC6}"/>
              </a:ext>
            </a:extLst>
          </p:cNvPr>
          <p:cNvSpPr>
            <a:spLocks noChangeAspect="1" noEditPoints="1"/>
          </p:cNvSpPr>
          <p:nvPr/>
        </p:nvSpPr>
        <p:spPr bwMode="auto">
          <a:xfrm>
            <a:off x="844119" y="2939554"/>
            <a:ext cx="324771" cy="442840"/>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26" name="Photo2_EB9F" title="Icon of a photo of a landscape">
            <a:extLst>
              <a:ext uri="{FF2B5EF4-FFF2-40B4-BE49-F238E27FC236}">
                <a16:creationId xmlns:a16="http://schemas.microsoft.com/office/drawing/2014/main" id="{B2768C87-F8FE-4F62-9B57-8D62148F5632}"/>
              </a:ext>
            </a:extLst>
          </p:cNvPr>
          <p:cNvSpPr>
            <a:spLocks noChangeAspect="1" noEditPoints="1"/>
          </p:cNvSpPr>
          <p:nvPr/>
        </p:nvSpPr>
        <p:spPr bwMode="auto">
          <a:xfrm>
            <a:off x="776308" y="3893677"/>
            <a:ext cx="470836" cy="345547"/>
          </a:xfrm>
          <a:custGeom>
            <a:avLst/>
            <a:gdLst>
              <a:gd name="T0" fmla="*/ 3752 w 3752"/>
              <a:gd name="T1" fmla="*/ 2752 h 2752"/>
              <a:gd name="T2" fmla="*/ 0 w 3752"/>
              <a:gd name="T3" fmla="*/ 2752 h 2752"/>
              <a:gd name="T4" fmla="*/ 0 w 3752"/>
              <a:gd name="T5" fmla="*/ 0 h 2752"/>
              <a:gd name="T6" fmla="*/ 3752 w 3752"/>
              <a:gd name="T7" fmla="*/ 0 h 2752"/>
              <a:gd name="T8" fmla="*/ 3752 w 3752"/>
              <a:gd name="T9" fmla="*/ 2752 h 2752"/>
              <a:gd name="T10" fmla="*/ 2951 w 3752"/>
              <a:gd name="T11" fmla="*/ 751 h 2752"/>
              <a:gd name="T12" fmla="*/ 3002 w 3752"/>
              <a:gd name="T13" fmla="*/ 801 h 2752"/>
              <a:gd name="T14" fmla="*/ 3052 w 3752"/>
              <a:gd name="T15" fmla="*/ 751 h 2752"/>
              <a:gd name="T16" fmla="*/ 3002 w 3752"/>
              <a:gd name="T17" fmla="*/ 700 h 2752"/>
              <a:gd name="T18" fmla="*/ 2951 w 3752"/>
              <a:gd name="T19" fmla="*/ 751 h 2752"/>
              <a:gd name="T20" fmla="*/ 3002 w 3752"/>
              <a:gd name="T21" fmla="*/ 2752 h 2752"/>
              <a:gd name="T22" fmla="*/ 1000 w 3752"/>
              <a:gd name="T23" fmla="*/ 751 h 2752"/>
              <a:gd name="T24" fmla="*/ 0 w 3752"/>
              <a:gd name="T25" fmla="*/ 1751 h 2752"/>
              <a:gd name="T26" fmla="*/ 3752 w 3752"/>
              <a:gd name="T27" fmla="*/ 2502 h 2752"/>
              <a:gd name="T28" fmla="*/ 2752 w 3752"/>
              <a:gd name="T29" fmla="*/ 1501 h 2752"/>
              <a:gd name="T30" fmla="*/ 2251 w 3752"/>
              <a:gd name="T31" fmla="*/ 2001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2" h="2752">
                <a:moveTo>
                  <a:pt x="3752" y="2752"/>
                </a:moveTo>
                <a:cubicBezTo>
                  <a:pt x="0" y="2752"/>
                  <a:pt x="0" y="2752"/>
                  <a:pt x="0" y="2752"/>
                </a:cubicBezTo>
                <a:cubicBezTo>
                  <a:pt x="0" y="0"/>
                  <a:pt x="0" y="0"/>
                  <a:pt x="0" y="0"/>
                </a:cubicBezTo>
                <a:cubicBezTo>
                  <a:pt x="3752" y="0"/>
                  <a:pt x="3752" y="0"/>
                  <a:pt x="3752" y="0"/>
                </a:cubicBezTo>
                <a:lnTo>
                  <a:pt x="3752" y="2752"/>
                </a:lnTo>
                <a:close/>
                <a:moveTo>
                  <a:pt x="2951" y="751"/>
                </a:moveTo>
                <a:cubicBezTo>
                  <a:pt x="2951" y="778"/>
                  <a:pt x="2974" y="801"/>
                  <a:pt x="3002" y="801"/>
                </a:cubicBezTo>
                <a:cubicBezTo>
                  <a:pt x="3030" y="801"/>
                  <a:pt x="3052" y="778"/>
                  <a:pt x="3052" y="751"/>
                </a:cubicBezTo>
                <a:cubicBezTo>
                  <a:pt x="3052" y="723"/>
                  <a:pt x="3030" y="700"/>
                  <a:pt x="3002" y="700"/>
                </a:cubicBezTo>
                <a:cubicBezTo>
                  <a:pt x="2974" y="700"/>
                  <a:pt x="2951" y="723"/>
                  <a:pt x="2951" y="751"/>
                </a:cubicBezTo>
                <a:close/>
                <a:moveTo>
                  <a:pt x="3002" y="2752"/>
                </a:moveTo>
                <a:cubicBezTo>
                  <a:pt x="1000" y="751"/>
                  <a:pt x="1000" y="751"/>
                  <a:pt x="1000" y="751"/>
                </a:cubicBezTo>
                <a:cubicBezTo>
                  <a:pt x="0" y="1751"/>
                  <a:pt x="0" y="1751"/>
                  <a:pt x="0" y="1751"/>
                </a:cubicBezTo>
                <a:moveTo>
                  <a:pt x="3752" y="2502"/>
                </a:moveTo>
                <a:cubicBezTo>
                  <a:pt x="2752" y="1501"/>
                  <a:pt x="2752" y="1501"/>
                  <a:pt x="2752" y="1501"/>
                </a:cubicBezTo>
                <a:cubicBezTo>
                  <a:pt x="2251" y="2001"/>
                  <a:pt x="2251" y="2001"/>
                  <a:pt x="2251" y="200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27" name="camera" title="Icon of a camera">
            <a:extLst>
              <a:ext uri="{FF2B5EF4-FFF2-40B4-BE49-F238E27FC236}">
                <a16:creationId xmlns:a16="http://schemas.microsoft.com/office/drawing/2014/main" id="{D6702F47-337E-432F-98FE-51469A72DEDA}"/>
              </a:ext>
            </a:extLst>
          </p:cNvPr>
          <p:cNvSpPr>
            <a:spLocks noChangeAspect="1" noEditPoints="1"/>
          </p:cNvSpPr>
          <p:nvPr/>
        </p:nvSpPr>
        <p:spPr bwMode="auto">
          <a:xfrm>
            <a:off x="796494" y="4910940"/>
            <a:ext cx="429260" cy="343049"/>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Segoe UI"/>
              <a:ea typeface="+mn-ea"/>
              <a:cs typeface="+mn-cs"/>
            </a:endParaRPr>
          </a:p>
        </p:txBody>
      </p:sp>
      <p:sp>
        <p:nvSpPr>
          <p:cNvPr id="28" name="factory_3" title="Icon of a factory or warehouse">
            <a:extLst>
              <a:ext uri="{FF2B5EF4-FFF2-40B4-BE49-F238E27FC236}">
                <a16:creationId xmlns:a16="http://schemas.microsoft.com/office/drawing/2014/main" id="{3E21944D-4F77-4A03-967F-0AC5F42D9EA8}"/>
              </a:ext>
            </a:extLst>
          </p:cNvPr>
          <p:cNvSpPr>
            <a:spLocks noChangeAspect="1" noEditPoints="1"/>
          </p:cNvSpPr>
          <p:nvPr/>
        </p:nvSpPr>
        <p:spPr bwMode="auto">
          <a:xfrm>
            <a:off x="6352010" y="2973987"/>
            <a:ext cx="411480" cy="347225"/>
          </a:xfrm>
          <a:custGeom>
            <a:avLst/>
            <a:gdLst>
              <a:gd name="T0" fmla="*/ 394 w 394"/>
              <a:gd name="T1" fmla="*/ 101 h 244"/>
              <a:gd name="T2" fmla="*/ 394 w 394"/>
              <a:gd name="T3" fmla="*/ 244 h 244"/>
              <a:gd name="T4" fmla="*/ 0 w 394"/>
              <a:gd name="T5" fmla="*/ 244 h 244"/>
              <a:gd name="T6" fmla="*/ 0 w 394"/>
              <a:gd name="T7" fmla="*/ 101 h 244"/>
              <a:gd name="T8" fmla="*/ 76 w 394"/>
              <a:gd name="T9" fmla="*/ 45 h 244"/>
              <a:gd name="T10" fmla="*/ 76 w 394"/>
              <a:gd name="T11" fmla="*/ 101 h 244"/>
              <a:gd name="T12" fmla="*/ 160 w 394"/>
              <a:gd name="T13" fmla="*/ 45 h 244"/>
              <a:gd name="T14" fmla="*/ 160 w 394"/>
              <a:gd name="T15" fmla="*/ 101 h 244"/>
              <a:gd name="T16" fmla="*/ 394 w 394"/>
              <a:gd name="T17" fmla="*/ 101 h 244"/>
              <a:gd name="T18" fmla="*/ 309 w 394"/>
              <a:gd name="T19" fmla="*/ 101 h 244"/>
              <a:gd name="T20" fmla="*/ 289 w 394"/>
              <a:gd name="T21" fmla="*/ 0 h 244"/>
              <a:gd name="T22" fmla="*/ 273 w 394"/>
              <a:gd name="T23" fmla="*/ 0 h 244"/>
              <a:gd name="T24" fmla="*/ 256 w 394"/>
              <a:gd name="T25" fmla="*/ 101 h 244"/>
              <a:gd name="T26" fmla="*/ 378 w 394"/>
              <a:gd name="T27" fmla="*/ 101 h 244"/>
              <a:gd name="T28" fmla="*/ 358 w 394"/>
              <a:gd name="T29" fmla="*/ 0 h 244"/>
              <a:gd name="T30" fmla="*/ 340 w 394"/>
              <a:gd name="T31" fmla="*/ 0 h 244"/>
              <a:gd name="T32" fmla="*/ 324 w 394"/>
              <a:gd name="T33" fmla="*/ 101 h 244"/>
              <a:gd name="T34" fmla="*/ 57 w 394"/>
              <a:gd name="T35" fmla="*/ 144 h 244"/>
              <a:gd name="T36" fmla="*/ 36 w 394"/>
              <a:gd name="T37" fmla="*/ 144 h 244"/>
              <a:gd name="T38" fmla="*/ 36 w 394"/>
              <a:gd name="T39" fmla="*/ 165 h 244"/>
              <a:gd name="T40" fmla="*/ 57 w 394"/>
              <a:gd name="T41" fmla="*/ 165 h 244"/>
              <a:gd name="T42" fmla="*/ 57 w 394"/>
              <a:gd name="T43" fmla="*/ 144 h 244"/>
              <a:gd name="T44" fmla="*/ 131 w 394"/>
              <a:gd name="T45" fmla="*/ 144 h 244"/>
              <a:gd name="T46" fmla="*/ 112 w 394"/>
              <a:gd name="T47" fmla="*/ 144 h 244"/>
              <a:gd name="T48" fmla="*/ 112 w 394"/>
              <a:gd name="T49" fmla="*/ 165 h 244"/>
              <a:gd name="T50" fmla="*/ 131 w 394"/>
              <a:gd name="T51" fmla="*/ 165 h 244"/>
              <a:gd name="T52" fmla="*/ 131 w 394"/>
              <a:gd name="T53" fmla="*/ 144 h 244"/>
              <a:gd name="T54" fmla="*/ 207 w 394"/>
              <a:gd name="T55" fmla="*/ 144 h 244"/>
              <a:gd name="T56" fmla="*/ 188 w 394"/>
              <a:gd name="T57" fmla="*/ 144 h 244"/>
              <a:gd name="T58" fmla="*/ 188 w 394"/>
              <a:gd name="T59" fmla="*/ 165 h 244"/>
              <a:gd name="T60" fmla="*/ 207 w 394"/>
              <a:gd name="T61" fmla="*/ 165 h 244"/>
              <a:gd name="T62" fmla="*/ 207 w 394"/>
              <a:gd name="T63" fmla="*/ 144 h 244"/>
              <a:gd name="T64" fmla="*/ 283 w 394"/>
              <a:gd name="T65" fmla="*/ 144 h 244"/>
              <a:gd name="T66" fmla="*/ 262 w 394"/>
              <a:gd name="T67" fmla="*/ 144 h 244"/>
              <a:gd name="T68" fmla="*/ 262 w 394"/>
              <a:gd name="T69" fmla="*/ 165 h 244"/>
              <a:gd name="T70" fmla="*/ 283 w 394"/>
              <a:gd name="T71" fmla="*/ 165 h 244"/>
              <a:gd name="T72" fmla="*/ 283 w 394"/>
              <a:gd name="T73" fmla="*/ 144 h 244"/>
              <a:gd name="T74" fmla="*/ 358 w 394"/>
              <a:gd name="T75" fmla="*/ 144 h 244"/>
              <a:gd name="T76" fmla="*/ 338 w 394"/>
              <a:gd name="T77" fmla="*/ 144 h 244"/>
              <a:gd name="T78" fmla="*/ 338 w 394"/>
              <a:gd name="T79" fmla="*/ 165 h 244"/>
              <a:gd name="T80" fmla="*/ 358 w 394"/>
              <a:gd name="T81" fmla="*/ 165 h 244"/>
              <a:gd name="T82" fmla="*/ 358 w 394"/>
              <a:gd name="T83" fmla="*/ 1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4" h="244">
                <a:moveTo>
                  <a:pt x="394" y="101"/>
                </a:moveTo>
                <a:lnTo>
                  <a:pt x="394" y="244"/>
                </a:lnTo>
                <a:lnTo>
                  <a:pt x="0" y="244"/>
                </a:lnTo>
                <a:lnTo>
                  <a:pt x="0" y="101"/>
                </a:lnTo>
                <a:lnTo>
                  <a:pt x="76" y="45"/>
                </a:lnTo>
                <a:lnTo>
                  <a:pt x="76" y="101"/>
                </a:lnTo>
                <a:lnTo>
                  <a:pt x="160" y="45"/>
                </a:lnTo>
                <a:lnTo>
                  <a:pt x="160" y="101"/>
                </a:lnTo>
                <a:lnTo>
                  <a:pt x="394" y="101"/>
                </a:lnTo>
                <a:moveTo>
                  <a:pt x="309" y="101"/>
                </a:moveTo>
                <a:lnTo>
                  <a:pt x="289" y="0"/>
                </a:lnTo>
                <a:lnTo>
                  <a:pt x="273" y="0"/>
                </a:lnTo>
                <a:lnTo>
                  <a:pt x="256" y="101"/>
                </a:lnTo>
                <a:moveTo>
                  <a:pt x="378" y="101"/>
                </a:moveTo>
                <a:lnTo>
                  <a:pt x="358" y="0"/>
                </a:lnTo>
                <a:lnTo>
                  <a:pt x="340" y="0"/>
                </a:lnTo>
                <a:lnTo>
                  <a:pt x="324" y="101"/>
                </a:lnTo>
                <a:moveTo>
                  <a:pt x="57" y="144"/>
                </a:moveTo>
                <a:lnTo>
                  <a:pt x="36" y="144"/>
                </a:lnTo>
                <a:lnTo>
                  <a:pt x="36" y="165"/>
                </a:lnTo>
                <a:lnTo>
                  <a:pt x="57" y="165"/>
                </a:lnTo>
                <a:lnTo>
                  <a:pt x="57" y="144"/>
                </a:lnTo>
                <a:moveTo>
                  <a:pt x="131" y="144"/>
                </a:moveTo>
                <a:lnTo>
                  <a:pt x="112" y="144"/>
                </a:lnTo>
                <a:lnTo>
                  <a:pt x="112" y="165"/>
                </a:lnTo>
                <a:lnTo>
                  <a:pt x="131" y="165"/>
                </a:lnTo>
                <a:lnTo>
                  <a:pt x="131" y="144"/>
                </a:lnTo>
                <a:moveTo>
                  <a:pt x="207" y="144"/>
                </a:moveTo>
                <a:lnTo>
                  <a:pt x="188" y="144"/>
                </a:lnTo>
                <a:lnTo>
                  <a:pt x="188" y="165"/>
                </a:lnTo>
                <a:lnTo>
                  <a:pt x="207" y="165"/>
                </a:lnTo>
                <a:lnTo>
                  <a:pt x="207" y="144"/>
                </a:lnTo>
                <a:moveTo>
                  <a:pt x="283" y="144"/>
                </a:moveTo>
                <a:lnTo>
                  <a:pt x="262" y="144"/>
                </a:lnTo>
                <a:lnTo>
                  <a:pt x="262" y="165"/>
                </a:lnTo>
                <a:lnTo>
                  <a:pt x="283" y="165"/>
                </a:lnTo>
                <a:lnTo>
                  <a:pt x="283" y="144"/>
                </a:lnTo>
                <a:moveTo>
                  <a:pt x="358" y="144"/>
                </a:moveTo>
                <a:lnTo>
                  <a:pt x="338" y="144"/>
                </a:lnTo>
                <a:lnTo>
                  <a:pt x="338" y="165"/>
                </a:lnTo>
                <a:lnTo>
                  <a:pt x="358" y="165"/>
                </a:lnTo>
                <a:lnTo>
                  <a:pt x="358" y="144"/>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32" name="ShoppingCart_E7BF" title="Icon of a shopping cart">
            <a:extLst>
              <a:ext uri="{FF2B5EF4-FFF2-40B4-BE49-F238E27FC236}">
                <a16:creationId xmlns:a16="http://schemas.microsoft.com/office/drawing/2014/main" id="{688686FC-526A-4C1E-90DC-6291C5F058EF}"/>
              </a:ext>
            </a:extLst>
          </p:cNvPr>
          <p:cNvSpPr>
            <a:spLocks noChangeAspect="1" noEditPoints="1"/>
          </p:cNvSpPr>
          <p:nvPr/>
        </p:nvSpPr>
        <p:spPr bwMode="auto">
          <a:xfrm>
            <a:off x="6327961" y="3922750"/>
            <a:ext cx="430126"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36" name="people_3" title="Icon of a person surrounded by brackets">
            <a:extLst>
              <a:ext uri="{FF2B5EF4-FFF2-40B4-BE49-F238E27FC236}">
                <a16:creationId xmlns:a16="http://schemas.microsoft.com/office/drawing/2014/main" id="{98C45569-F45A-4450-98E9-9270AC421914}"/>
              </a:ext>
            </a:extLst>
          </p:cNvPr>
          <p:cNvSpPr>
            <a:spLocks noChangeAspect="1" noEditPoints="1"/>
          </p:cNvSpPr>
          <p:nvPr/>
        </p:nvSpPr>
        <p:spPr bwMode="auto">
          <a:xfrm>
            <a:off x="6359274" y="4871104"/>
            <a:ext cx="403722" cy="406950"/>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Segoe UI"/>
              <a:ea typeface="+mn-ea"/>
              <a:cs typeface="+mn-cs"/>
            </a:endParaRPr>
          </a:p>
        </p:txBody>
      </p:sp>
      <p:sp>
        <p:nvSpPr>
          <p:cNvPr id="37" name="Financial_E7BB" title="Icon of a chart made of vertical lines with a line tracing the top of each, turning into an arrow pointing up">
            <a:extLst>
              <a:ext uri="{FF2B5EF4-FFF2-40B4-BE49-F238E27FC236}">
                <a16:creationId xmlns:a16="http://schemas.microsoft.com/office/drawing/2014/main" id="{78BBF708-9677-46F9-85E9-08327CB91F23}"/>
              </a:ext>
            </a:extLst>
          </p:cNvPr>
          <p:cNvSpPr>
            <a:spLocks noChangeAspect="1" noEditPoints="1"/>
          </p:cNvSpPr>
          <p:nvPr/>
        </p:nvSpPr>
        <p:spPr bwMode="auto">
          <a:xfrm>
            <a:off x="6347241" y="1989776"/>
            <a:ext cx="410030" cy="365760"/>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Segoe UI"/>
              <a:ea typeface="+mn-ea"/>
              <a:cs typeface="+mn-cs"/>
            </a:endParaRPr>
          </a:p>
        </p:txBody>
      </p:sp>
      <p:sp>
        <p:nvSpPr>
          <p:cNvPr id="47" name="TextBox 46">
            <a:extLst>
              <a:ext uri="{FF2B5EF4-FFF2-40B4-BE49-F238E27FC236}">
                <a16:creationId xmlns:a16="http://schemas.microsoft.com/office/drawing/2014/main" id="{5084E31B-CDD7-4D3B-B49E-3842BB8EB7DC}"/>
              </a:ext>
            </a:extLst>
          </p:cNvPr>
          <p:cNvSpPr txBox="1"/>
          <p:nvPr/>
        </p:nvSpPr>
        <p:spPr>
          <a:xfrm>
            <a:off x="1344447" y="3753675"/>
            <a:ext cx="4572000" cy="664797"/>
          </a:xfrm>
          <a:prstGeom prst="rect">
            <a:avLst/>
          </a:prstGeom>
          <a:solidFill>
            <a:schemeClr val="bg1">
              <a:lumMod val="95000"/>
            </a:schemeClr>
          </a:solidFill>
        </p:spPr>
        <p:txBody>
          <a:bodyPr wrap="square" lIns="182880" tIns="146304" rIns="182880" bIns="146304"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rPr>
              <a:t>Image classification</a:t>
            </a:r>
          </a:p>
        </p:txBody>
      </p:sp>
      <p:sp>
        <p:nvSpPr>
          <p:cNvPr id="48" name="TextBox 47">
            <a:extLst>
              <a:ext uri="{FF2B5EF4-FFF2-40B4-BE49-F238E27FC236}">
                <a16:creationId xmlns:a16="http://schemas.microsoft.com/office/drawing/2014/main" id="{A3F82C7F-4826-4EAC-B09C-A01CD625A05C}"/>
              </a:ext>
            </a:extLst>
          </p:cNvPr>
          <p:cNvSpPr txBox="1"/>
          <p:nvPr/>
        </p:nvSpPr>
        <p:spPr>
          <a:xfrm>
            <a:off x="1344447" y="4786826"/>
            <a:ext cx="4572000" cy="664797"/>
          </a:xfrm>
          <a:prstGeom prst="rect">
            <a:avLst/>
          </a:prstGeom>
          <a:solidFill>
            <a:schemeClr val="bg1">
              <a:lumMod val="95000"/>
            </a:schemeClr>
          </a:solidFill>
        </p:spPr>
        <p:txBody>
          <a:bodyPr wrap="square" lIns="182880" tIns="146304" rIns="182880" bIns="146304"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rPr>
              <a:t>Object detection</a:t>
            </a:r>
          </a:p>
        </p:txBody>
      </p:sp>
      <p:sp>
        <p:nvSpPr>
          <p:cNvPr id="68" name="Rectangle 67">
            <a:extLst>
              <a:ext uri="{FF2B5EF4-FFF2-40B4-BE49-F238E27FC236}">
                <a16:creationId xmlns:a16="http://schemas.microsoft.com/office/drawing/2014/main" id="{F4B1C000-8819-4EBF-9559-33A34A464258}"/>
              </a:ext>
            </a:extLst>
          </p:cNvPr>
          <p:cNvSpPr/>
          <p:nvPr/>
        </p:nvSpPr>
        <p:spPr bwMode="auto">
          <a:xfrm>
            <a:off x="647624" y="5936689"/>
            <a:ext cx="685800" cy="685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70" name="circle" title="Icon of a circle with three smaller circles on it">
            <a:extLst>
              <a:ext uri="{FF2B5EF4-FFF2-40B4-BE49-F238E27FC236}">
                <a16:creationId xmlns:a16="http://schemas.microsoft.com/office/drawing/2014/main" id="{679C4BFB-AC24-43EC-98F1-E6BD856D5BF3}"/>
              </a:ext>
            </a:extLst>
          </p:cNvPr>
          <p:cNvSpPr>
            <a:spLocks noChangeAspect="1" noEditPoints="1"/>
          </p:cNvSpPr>
          <p:nvPr/>
        </p:nvSpPr>
        <p:spPr bwMode="auto">
          <a:xfrm>
            <a:off x="783989" y="6057199"/>
            <a:ext cx="413479" cy="420347"/>
          </a:xfrm>
          <a:custGeom>
            <a:avLst/>
            <a:gdLst>
              <a:gd name="T0" fmla="*/ 26 w 340"/>
              <a:gd name="T1" fmla="*/ 224 h 345"/>
              <a:gd name="T2" fmla="*/ 23 w 340"/>
              <a:gd name="T3" fmla="*/ 198 h 345"/>
              <a:gd name="T4" fmla="*/ 119 w 340"/>
              <a:gd name="T5" fmla="*/ 59 h 345"/>
              <a:gd name="T6" fmla="*/ 77 w 340"/>
              <a:gd name="T7" fmla="*/ 312 h 345"/>
              <a:gd name="T8" fmla="*/ 170 w 340"/>
              <a:gd name="T9" fmla="*/ 345 h 345"/>
              <a:gd name="T10" fmla="*/ 262 w 340"/>
              <a:gd name="T11" fmla="*/ 312 h 345"/>
              <a:gd name="T12" fmla="*/ 314 w 340"/>
              <a:gd name="T13" fmla="*/ 224 h 345"/>
              <a:gd name="T14" fmla="*/ 317 w 340"/>
              <a:gd name="T15" fmla="*/ 198 h 345"/>
              <a:gd name="T16" fmla="*/ 220 w 340"/>
              <a:gd name="T17" fmla="*/ 60 h 345"/>
              <a:gd name="T18" fmla="*/ 170 w 340"/>
              <a:gd name="T19" fmla="*/ 102 h 345"/>
              <a:gd name="T20" fmla="*/ 221 w 340"/>
              <a:gd name="T21" fmla="*/ 51 h 345"/>
              <a:gd name="T22" fmla="*/ 170 w 340"/>
              <a:gd name="T23" fmla="*/ 0 h 345"/>
              <a:gd name="T24" fmla="*/ 119 w 340"/>
              <a:gd name="T25" fmla="*/ 51 h 345"/>
              <a:gd name="T26" fmla="*/ 170 w 340"/>
              <a:gd name="T27" fmla="*/ 102 h 345"/>
              <a:gd name="T28" fmla="*/ 51 w 340"/>
              <a:gd name="T29" fmla="*/ 319 h 345"/>
              <a:gd name="T30" fmla="*/ 102 w 340"/>
              <a:gd name="T31" fmla="*/ 268 h 345"/>
              <a:gd name="T32" fmla="*/ 51 w 340"/>
              <a:gd name="T33" fmla="*/ 217 h 345"/>
              <a:gd name="T34" fmla="*/ 0 w 340"/>
              <a:gd name="T35" fmla="*/ 268 h 345"/>
              <a:gd name="T36" fmla="*/ 51 w 340"/>
              <a:gd name="T37" fmla="*/ 319 h 345"/>
              <a:gd name="T38" fmla="*/ 289 w 340"/>
              <a:gd name="T39" fmla="*/ 319 h 345"/>
              <a:gd name="T40" fmla="*/ 340 w 340"/>
              <a:gd name="T41" fmla="*/ 268 h 345"/>
              <a:gd name="T42" fmla="*/ 289 w 340"/>
              <a:gd name="T43" fmla="*/ 217 h 345"/>
              <a:gd name="T44" fmla="*/ 238 w 340"/>
              <a:gd name="T45" fmla="*/ 268 h 345"/>
              <a:gd name="T46" fmla="*/ 289 w 340"/>
              <a:gd name="T47" fmla="*/ 31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45">
                <a:moveTo>
                  <a:pt x="26" y="224"/>
                </a:moveTo>
                <a:cubicBezTo>
                  <a:pt x="24" y="215"/>
                  <a:pt x="23" y="208"/>
                  <a:pt x="23" y="198"/>
                </a:cubicBezTo>
                <a:cubicBezTo>
                  <a:pt x="23" y="136"/>
                  <a:pt x="65" y="81"/>
                  <a:pt x="119" y="59"/>
                </a:cubicBezTo>
                <a:moveTo>
                  <a:pt x="77" y="312"/>
                </a:moveTo>
                <a:cubicBezTo>
                  <a:pt x="103" y="334"/>
                  <a:pt x="134" y="345"/>
                  <a:pt x="170" y="345"/>
                </a:cubicBezTo>
                <a:cubicBezTo>
                  <a:pt x="207" y="345"/>
                  <a:pt x="236" y="334"/>
                  <a:pt x="262" y="312"/>
                </a:cubicBezTo>
                <a:moveTo>
                  <a:pt x="314" y="224"/>
                </a:moveTo>
                <a:cubicBezTo>
                  <a:pt x="316" y="214"/>
                  <a:pt x="317" y="208"/>
                  <a:pt x="317" y="198"/>
                </a:cubicBezTo>
                <a:cubicBezTo>
                  <a:pt x="317" y="134"/>
                  <a:pt x="277" y="80"/>
                  <a:pt x="220" y="60"/>
                </a:cubicBezTo>
                <a:moveTo>
                  <a:pt x="170" y="102"/>
                </a:moveTo>
                <a:cubicBezTo>
                  <a:pt x="198" y="102"/>
                  <a:pt x="221" y="79"/>
                  <a:pt x="221" y="51"/>
                </a:cubicBezTo>
                <a:cubicBezTo>
                  <a:pt x="221" y="23"/>
                  <a:pt x="198" y="0"/>
                  <a:pt x="170" y="0"/>
                </a:cubicBezTo>
                <a:cubicBezTo>
                  <a:pt x="142" y="0"/>
                  <a:pt x="119" y="23"/>
                  <a:pt x="119" y="51"/>
                </a:cubicBezTo>
                <a:cubicBezTo>
                  <a:pt x="119" y="79"/>
                  <a:pt x="142" y="102"/>
                  <a:pt x="170" y="102"/>
                </a:cubicBezTo>
                <a:close/>
                <a:moveTo>
                  <a:pt x="51" y="319"/>
                </a:moveTo>
                <a:cubicBezTo>
                  <a:pt x="79" y="319"/>
                  <a:pt x="102" y="297"/>
                  <a:pt x="102" y="268"/>
                </a:cubicBezTo>
                <a:cubicBezTo>
                  <a:pt x="102" y="240"/>
                  <a:pt x="79" y="217"/>
                  <a:pt x="51" y="217"/>
                </a:cubicBezTo>
                <a:cubicBezTo>
                  <a:pt x="23" y="217"/>
                  <a:pt x="0" y="240"/>
                  <a:pt x="0" y="268"/>
                </a:cubicBezTo>
                <a:cubicBezTo>
                  <a:pt x="0" y="297"/>
                  <a:pt x="23" y="319"/>
                  <a:pt x="51" y="319"/>
                </a:cubicBezTo>
                <a:close/>
                <a:moveTo>
                  <a:pt x="289" y="319"/>
                </a:moveTo>
                <a:cubicBezTo>
                  <a:pt x="317" y="319"/>
                  <a:pt x="340" y="297"/>
                  <a:pt x="340" y="268"/>
                </a:cubicBezTo>
                <a:cubicBezTo>
                  <a:pt x="340" y="240"/>
                  <a:pt x="317" y="217"/>
                  <a:pt x="289" y="217"/>
                </a:cubicBezTo>
                <a:cubicBezTo>
                  <a:pt x="261" y="217"/>
                  <a:pt x="238" y="240"/>
                  <a:pt x="238" y="268"/>
                </a:cubicBezTo>
                <a:cubicBezTo>
                  <a:pt x="238" y="297"/>
                  <a:pt x="261" y="319"/>
                  <a:pt x="289" y="319"/>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Segoe UI"/>
              <a:ea typeface="+mn-ea"/>
              <a:cs typeface="+mn-cs"/>
            </a:endParaRPr>
          </a:p>
        </p:txBody>
      </p:sp>
      <p:sp>
        <p:nvSpPr>
          <p:cNvPr id="42" name="Text Placeholder 2">
            <a:extLst>
              <a:ext uri="{FF2B5EF4-FFF2-40B4-BE49-F238E27FC236}">
                <a16:creationId xmlns:a16="http://schemas.microsoft.com/office/drawing/2014/main" id="{C26F2D11-8C75-441B-A146-86CC584FC1BD}"/>
              </a:ext>
            </a:extLst>
          </p:cNvPr>
          <p:cNvSpPr txBox="1">
            <a:spLocks/>
          </p:cNvSpPr>
          <p:nvPr/>
        </p:nvSpPr>
        <p:spPr>
          <a:xfrm>
            <a:off x="0" y="1"/>
            <a:ext cx="12192000" cy="972630"/>
          </a:xfrm>
          <a:prstGeom prst="rect">
            <a:avLst/>
          </a:prstGeom>
          <a:solidFill>
            <a:srgbClr val="7030A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46637" rIns="0" bIns="46637" numCol="1" rtlCol="0" anchor="ctr" anchorCtr="0" compatLnSpc="1">
            <a:prstTxWarp prst="textNoShape">
              <a:avLst/>
            </a:prstTxWarp>
          </a:bodyPr>
          <a:lstStyle>
            <a:defPPr>
              <a:defRPr lang="en-US"/>
            </a:defPPr>
            <a:lvl1pPr algn="ctr" defTabSz="932472" fontAlgn="base">
              <a:spcBef>
                <a:spcPct val="0"/>
              </a:spcBef>
              <a:spcAft>
                <a:spcPct val="0"/>
              </a:spcAft>
              <a:defRPr sz="1600">
                <a:gradFill>
                  <a:gsLst>
                    <a:gs pos="40075">
                      <a:srgbClr val="FFFFFF"/>
                    </a:gs>
                    <a:gs pos="30000">
                      <a:srgbClr val="FFFFFF"/>
                    </a:gs>
                  </a:gsLst>
                  <a:lin ang="5400000" scaled="0"/>
                </a:gra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A few things you can do with ML.NET …</a:t>
            </a:r>
          </a:p>
        </p:txBody>
      </p:sp>
      <p:sp>
        <p:nvSpPr>
          <p:cNvPr id="43" name="Rectangle 42">
            <a:extLst>
              <a:ext uri="{FF2B5EF4-FFF2-40B4-BE49-F238E27FC236}">
                <a16:creationId xmlns:a16="http://schemas.microsoft.com/office/drawing/2014/main" id="{8F2BA5D9-17D6-47E3-AFF6-09FFC3A3A391}"/>
              </a:ext>
            </a:extLst>
          </p:cNvPr>
          <p:cNvSpPr/>
          <p:nvPr/>
        </p:nvSpPr>
        <p:spPr bwMode="auto">
          <a:xfrm>
            <a:off x="683463" y="1838725"/>
            <a:ext cx="685800" cy="685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52" name="emoticon" title="Icon of a face smiling">
            <a:extLst>
              <a:ext uri="{FF2B5EF4-FFF2-40B4-BE49-F238E27FC236}">
                <a16:creationId xmlns:a16="http://schemas.microsoft.com/office/drawing/2014/main" id="{69010C29-A33A-4BA3-B1AB-1660E803962B}"/>
              </a:ext>
            </a:extLst>
          </p:cNvPr>
          <p:cNvSpPr>
            <a:spLocks noChangeAspect="1" noEditPoints="1"/>
          </p:cNvSpPr>
          <p:nvPr/>
        </p:nvSpPr>
        <p:spPr bwMode="auto">
          <a:xfrm>
            <a:off x="839612" y="2003016"/>
            <a:ext cx="365760" cy="365760"/>
          </a:xfrm>
          <a:custGeom>
            <a:avLst/>
            <a:gdLst>
              <a:gd name="T0" fmla="*/ 312 w 312"/>
              <a:gd name="T1" fmla="*/ 156 h 312"/>
              <a:gd name="T2" fmla="*/ 156 w 312"/>
              <a:gd name="T3" fmla="*/ 312 h 312"/>
              <a:gd name="T4" fmla="*/ 0 w 312"/>
              <a:gd name="T5" fmla="*/ 156 h 312"/>
              <a:gd name="T6" fmla="*/ 156 w 312"/>
              <a:gd name="T7" fmla="*/ 0 h 312"/>
              <a:gd name="T8" fmla="*/ 312 w 312"/>
              <a:gd name="T9" fmla="*/ 156 h 312"/>
              <a:gd name="T10" fmla="*/ 73 w 312"/>
              <a:gd name="T11" fmla="*/ 200 h 312"/>
              <a:gd name="T12" fmla="*/ 156 w 312"/>
              <a:gd name="T13" fmla="*/ 250 h 312"/>
              <a:gd name="T14" fmla="*/ 239 w 312"/>
              <a:gd name="T15" fmla="*/ 200 h 312"/>
              <a:gd name="T16" fmla="*/ 94 w 312"/>
              <a:gd name="T17" fmla="*/ 100 h 312"/>
              <a:gd name="T18" fmla="*/ 80 w 312"/>
              <a:gd name="T19" fmla="*/ 114 h 312"/>
              <a:gd name="T20" fmla="*/ 94 w 312"/>
              <a:gd name="T21" fmla="*/ 128 h 312"/>
              <a:gd name="T22" fmla="*/ 108 w 312"/>
              <a:gd name="T23" fmla="*/ 114 h 312"/>
              <a:gd name="T24" fmla="*/ 94 w 312"/>
              <a:gd name="T25" fmla="*/ 100 h 312"/>
              <a:gd name="T26" fmla="*/ 220 w 312"/>
              <a:gd name="T27" fmla="*/ 100 h 312"/>
              <a:gd name="T28" fmla="*/ 206 w 312"/>
              <a:gd name="T29" fmla="*/ 114 h 312"/>
              <a:gd name="T30" fmla="*/ 220 w 312"/>
              <a:gd name="T31" fmla="*/ 128 h 312"/>
              <a:gd name="T32" fmla="*/ 234 w 312"/>
              <a:gd name="T33" fmla="*/ 114 h 312"/>
              <a:gd name="T34" fmla="*/ 220 w 312"/>
              <a:gd name="T35" fmla="*/ 10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312">
                <a:moveTo>
                  <a:pt x="312" y="156"/>
                </a:moveTo>
                <a:cubicBezTo>
                  <a:pt x="312" y="242"/>
                  <a:pt x="242" y="312"/>
                  <a:pt x="156" y="312"/>
                </a:cubicBezTo>
                <a:cubicBezTo>
                  <a:pt x="70" y="312"/>
                  <a:pt x="0" y="242"/>
                  <a:pt x="0" y="156"/>
                </a:cubicBezTo>
                <a:cubicBezTo>
                  <a:pt x="0" y="70"/>
                  <a:pt x="70" y="0"/>
                  <a:pt x="156" y="0"/>
                </a:cubicBezTo>
                <a:cubicBezTo>
                  <a:pt x="242" y="0"/>
                  <a:pt x="312" y="70"/>
                  <a:pt x="312" y="156"/>
                </a:cubicBezTo>
                <a:close/>
                <a:moveTo>
                  <a:pt x="73" y="200"/>
                </a:moveTo>
                <a:cubicBezTo>
                  <a:pt x="89" y="230"/>
                  <a:pt x="120" y="250"/>
                  <a:pt x="156" y="250"/>
                </a:cubicBezTo>
                <a:cubicBezTo>
                  <a:pt x="192" y="250"/>
                  <a:pt x="223" y="230"/>
                  <a:pt x="239" y="200"/>
                </a:cubicBezTo>
                <a:moveTo>
                  <a:pt x="94" y="100"/>
                </a:moveTo>
                <a:cubicBezTo>
                  <a:pt x="86" y="100"/>
                  <a:pt x="80" y="106"/>
                  <a:pt x="80" y="114"/>
                </a:cubicBezTo>
                <a:cubicBezTo>
                  <a:pt x="80" y="122"/>
                  <a:pt x="86" y="128"/>
                  <a:pt x="94" y="128"/>
                </a:cubicBezTo>
                <a:cubicBezTo>
                  <a:pt x="102" y="128"/>
                  <a:pt x="108" y="122"/>
                  <a:pt x="108" y="114"/>
                </a:cubicBezTo>
                <a:cubicBezTo>
                  <a:pt x="108" y="106"/>
                  <a:pt x="102" y="100"/>
                  <a:pt x="94" y="100"/>
                </a:cubicBezTo>
                <a:close/>
                <a:moveTo>
                  <a:pt x="220" y="100"/>
                </a:moveTo>
                <a:cubicBezTo>
                  <a:pt x="212" y="100"/>
                  <a:pt x="206" y="106"/>
                  <a:pt x="206" y="114"/>
                </a:cubicBezTo>
                <a:cubicBezTo>
                  <a:pt x="206" y="122"/>
                  <a:pt x="212" y="128"/>
                  <a:pt x="220" y="128"/>
                </a:cubicBezTo>
                <a:cubicBezTo>
                  <a:pt x="228" y="128"/>
                  <a:pt x="234" y="122"/>
                  <a:pt x="234" y="114"/>
                </a:cubicBezTo>
                <a:cubicBezTo>
                  <a:pt x="234" y="106"/>
                  <a:pt x="228" y="100"/>
                  <a:pt x="220" y="100"/>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Segoe UI"/>
              <a:ea typeface="+mn-ea"/>
              <a:cs typeface="+mn-cs"/>
            </a:endParaRPr>
          </a:p>
        </p:txBody>
      </p:sp>
      <p:sp>
        <p:nvSpPr>
          <p:cNvPr id="54" name="TextBox 53">
            <a:extLst>
              <a:ext uri="{FF2B5EF4-FFF2-40B4-BE49-F238E27FC236}">
                <a16:creationId xmlns:a16="http://schemas.microsoft.com/office/drawing/2014/main" id="{96C2CA81-6E24-486D-8CD5-6BB10B097A6D}"/>
              </a:ext>
            </a:extLst>
          </p:cNvPr>
          <p:cNvSpPr txBox="1"/>
          <p:nvPr/>
        </p:nvSpPr>
        <p:spPr>
          <a:xfrm>
            <a:off x="1368792" y="1839571"/>
            <a:ext cx="4572000" cy="664797"/>
          </a:xfrm>
          <a:prstGeom prst="rect">
            <a:avLst/>
          </a:prstGeom>
          <a:solidFill>
            <a:schemeClr val="bg1">
              <a:lumMod val="95000"/>
            </a:schemeClr>
          </a:solidFill>
        </p:spPr>
        <p:txBody>
          <a:bodyPr wrap="square" lIns="182880" tIns="146304" rIns="182880" bIns="146304"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2F2F2">
                    <a:lumMod val="25000"/>
                  </a:srgbClr>
                </a:solidFill>
                <a:effectLst/>
                <a:uLnTx/>
                <a:uFillTx/>
                <a:latin typeface="Segoe UI"/>
                <a:ea typeface="+mn-ea"/>
                <a:cs typeface="+mn-cs"/>
              </a:rPr>
              <a:t>Sentiment Analysis</a:t>
            </a:r>
          </a:p>
        </p:txBody>
      </p:sp>
    </p:spTree>
    <p:extLst>
      <p:ext uri="{BB962C8B-B14F-4D97-AF65-F5344CB8AC3E}">
        <p14:creationId xmlns:p14="http://schemas.microsoft.com/office/powerpoint/2010/main" val="199729272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pt-BR" dirty="0">
                <a:latin typeface="Segoe UI Light" panose="020B0502040204020203" pitchFamily="34" charset="0"/>
                <a:cs typeface="Segoe UI Light" panose="020B0502040204020203" pitchFamily="34" charset="0"/>
              </a:rPr>
              <a:t>Show me </a:t>
            </a:r>
            <a:r>
              <a:rPr lang="pt-BR" dirty="0" err="1">
                <a:latin typeface="Segoe UI Light" panose="020B0502040204020203" pitchFamily="34" charset="0"/>
                <a:cs typeface="Segoe UI Light" panose="020B0502040204020203" pitchFamily="34" charset="0"/>
              </a:rPr>
              <a:t>the</a:t>
            </a:r>
            <a:r>
              <a:rPr lang="pt-BR" dirty="0">
                <a:latin typeface="Segoe UI Light" panose="020B0502040204020203" pitchFamily="34" charset="0"/>
                <a:cs typeface="Segoe UI Light" panose="020B0502040204020203" pitchFamily="34" charset="0"/>
              </a:rPr>
              <a:t> </a:t>
            </a:r>
            <a:r>
              <a:rPr lang="pt-BR" dirty="0" err="1">
                <a:latin typeface="Segoe UI Light" panose="020B0502040204020203" pitchFamily="34" charset="0"/>
                <a:cs typeface="Segoe UI Light" panose="020B0502040204020203" pitchFamily="34" charset="0"/>
              </a:rPr>
              <a:t>Code</a:t>
            </a:r>
            <a:endParaRPr lang="en-US"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61960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9" name="Título 1">
            <a:extLst>
              <a:ext uri="{FF2B5EF4-FFF2-40B4-BE49-F238E27FC236}">
                <a16:creationId xmlns:a16="http://schemas.microsoft.com/office/drawing/2014/main" id="{6B0C95E8-97A7-4BEF-9DEF-B77765FA6806}"/>
              </a:ext>
            </a:extLst>
          </p:cNvPr>
          <p:cNvSpPr txBox="1">
            <a:spLocks/>
          </p:cNvSpPr>
          <p:nvPr/>
        </p:nvSpPr>
        <p:spPr>
          <a:xfrm>
            <a:off x="0" y="2111591"/>
            <a:ext cx="12192000" cy="23175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pt-BR" sz="6600" b="1" dirty="0">
                <a:solidFill>
                  <a:schemeClr val="accent2"/>
                </a:solidFill>
                <a:latin typeface="+mn-lt"/>
              </a:rPr>
              <a:t>Demo</a:t>
            </a:r>
            <a:r>
              <a:rPr lang="pt-BR" sz="6600" b="1" dirty="0">
                <a:solidFill>
                  <a:schemeClr val="accent2">
                    <a:lumMod val="75000"/>
                  </a:schemeClr>
                </a:solidFill>
                <a:latin typeface="+mn-lt"/>
              </a:rPr>
              <a:t> </a:t>
            </a:r>
            <a:r>
              <a:rPr lang="pt-BR" sz="6600" b="1" dirty="0">
                <a:solidFill>
                  <a:schemeClr val="accent2"/>
                </a:solidFill>
                <a:latin typeface="+mn-lt"/>
              </a:rPr>
              <a:t>1</a:t>
            </a:r>
            <a:br>
              <a:rPr lang="pt-BR" sz="6600" b="1" dirty="0">
                <a:solidFill>
                  <a:schemeClr val="accent2">
                    <a:lumMod val="75000"/>
                  </a:schemeClr>
                </a:solidFill>
                <a:latin typeface="+mn-lt"/>
              </a:rPr>
            </a:br>
            <a:r>
              <a:rPr lang="pt-BR" sz="4800" b="1" dirty="0">
                <a:solidFill>
                  <a:schemeClr val="bg1"/>
                </a:solidFill>
                <a:latin typeface="+mn-lt"/>
              </a:rPr>
              <a:t>Notebook VS Code</a:t>
            </a:r>
            <a:endParaRPr lang="pt-BR" sz="6600" b="1" dirty="0">
              <a:solidFill>
                <a:schemeClr val="bg1"/>
              </a:solidFill>
              <a:latin typeface="+mn-lt"/>
            </a:endParaRPr>
          </a:p>
          <a:p>
            <a:pPr marL="457200" indent="-457200">
              <a:buFont typeface="+mj-lt"/>
              <a:buAutoNum type="arabicPeriod"/>
            </a:pPr>
            <a:endParaRPr lang="pt-BR" sz="1600" b="1"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25006961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6B0C95E8-97A7-4BEF-9DEF-B77765FA6806}"/>
              </a:ext>
            </a:extLst>
          </p:cNvPr>
          <p:cNvSpPr txBox="1">
            <a:spLocks/>
          </p:cNvSpPr>
          <p:nvPr/>
        </p:nvSpPr>
        <p:spPr>
          <a:xfrm>
            <a:off x="4894272" y="1548118"/>
            <a:ext cx="4295776" cy="330963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914400" indent="-914400">
              <a:lnSpc>
                <a:spcPct val="170000"/>
              </a:lnSpc>
              <a:buFont typeface="+mj-lt"/>
              <a:buAutoNum type="arabicPeriod"/>
            </a:pPr>
            <a:r>
              <a:rPr lang="pt-BR" sz="1800" b="1" dirty="0">
                <a:solidFill>
                  <a:schemeClr val="bg1"/>
                </a:solidFill>
                <a:latin typeface="+mn-lt"/>
              </a:rPr>
              <a:t>Criar o Contexto;</a:t>
            </a:r>
          </a:p>
          <a:p>
            <a:pPr marL="914400" indent="-914400">
              <a:lnSpc>
                <a:spcPct val="170000"/>
              </a:lnSpc>
              <a:buFont typeface="+mj-lt"/>
              <a:buAutoNum type="arabicPeriod"/>
            </a:pPr>
            <a:r>
              <a:rPr lang="pt-BR" sz="1800" b="1" dirty="0">
                <a:solidFill>
                  <a:schemeClr val="bg1"/>
                </a:solidFill>
                <a:latin typeface="+mn-lt"/>
              </a:rPr>
              <a:t>Carregar os dados;</a:t>
            </a:r>
          </a:p>
          <a:p>
            <a:pPr marL="914400" indent="-914400">
              <a:lnSpc>
                <a:spcPct val="170000"/>
              </a:lnSpc>
              <a:buFont typeface="+mj-lt"/>
              <a:buAutoNum type="arabicPeriod"/>
            </a:pPr>
            <a:r>
              <a:rPr lang="pt-BR" sz="1800" b="1" dirty="0">
                <a:solidFill>
                  <a:schemeClr val="bg1"/>
                </a:solidFill>
                <a:latin typeface="+mn-lt"/>
              </a:rPr>
              <a:t>Transformar os dados;</a:t>
            </a:r>
          </a:p>
          <a:p>
            <a:pPr marL="914400" indent="-914400">
              <a:lnSpc>
                <a:spcPct val="170000"/>
              </a:lnSpc>
              <a:buFont typeface="+mj-lt"/>
              <a:buAutoNum type="arabicPeriod"/>
            </a:pPr>
            <a:r>
              <a:rPr lang="pt-BR" sz="1800" b="1" dirty="0">
                <a:solidFill>
                  <a:schemeClr val="bg1"/>
                </a:solidFill>
                <a:latin typeface="+mn-lt"/>
              </a:rPr>
              <a:t>Escolher o Algoritmo;</a:t>
            </a:r>
          </a:p>
          <a:p>
            <a:pPr marL="914400" indent="-914400">
              <a:lnSpc>
                <a:spcPct val="170000"/>
              </a:lnSpc>
              <a:buFont typeface="+mj-lt"/>
              <a:buAutoNum type="arabicPeriod"/>
            </a:pPr>
            <a:r>
              <a:rPr lang="pt-BR" sz="1800" b="1" dirty="0">
                <a:solidFill>
                  <a:schemeClr val="bg1"/>
                </a:solidFill>
                <a:latin typeface="+mn-lt"/>
              </a:rPr>
              <a:t> Treinar o Modelo;</a:t>
            </a:r>
          </a:p>
          <a:p>
            <a:pPr marL="914400" indent="-914400">
              <a:lnSpc>
                <a:spcPct val="170000"/>
              </a:lnSpc>
              <a:buFont typeface="+mj-lt"/>
              <a:buAutoNum type="arabicPeriod"/>
            </a:pPr>
            <a:r>
              <a:rPr lang="pt-BR" sz="1800" b="1" dirty="0">
                <a:solidFill>
                  <a:schemeClr val="bg1"/>
                </a:solidFill>
                <a:latin typeface="+mn-lt"/>
              </a:rPr>
              <a:t>Avaliar o Modelo;</a:t>
            </a:r>
          </a:p>
          <a:p>
            <a:pPr marL="914400" indent="-914400">
              <a:lnSpc>
                <a:spcPct val="170000"/>
              </a:lnSpc>
              <a:buFont typeface="+mj-lt"/>
              <a:buAutoNum type="arabicPeriod"/>
            </a:pPr>
            <a:r>
              <a:rPr lang="pt-BR" sz="1800" b="1" dirty="0">
                <a:solidFill>
                  <a:schemeClr val="bg1"/>
                </a:solidFill>
                <a:latin typeface="+mn-lt"/>
              </a:rPr>
              <a:t>Salvar o Modelo.</a:t>
            </a:r>
            <a:endParaRPr lang="pt-BR" sz="1800" b="1" dirty="0">
              <a:solidFill>
                <a:schemeClr val="bg1"/>
              </a:solidFill>
              <a:latin typeface="Abadi Extra Light" panose="020B0204020104020204" pitchFamily="34" charset="0"/>
            </a:endParaRPr>
          </a:p>
        </p:txBody>
      </p:sp>
      <p:sp>
        <p:nvSpPr>
          <p:cNvPr id="4" name="Title 1">
            <a:extLst>
              <a:ext uri="{FF2B5EF4-FFF2-40B4-BE49-F238E27FC236}">
                <a16:creationId xmlns:a16="http://schemas.microsoft.com/office/drawing/2014/main" id="{2D8F6454-CAA0-4D56-AC7D-79B522C28D00}"/>
              </a:ext>
            </a:extLst>
          </p:cNvPr>
          <p:cNvSpPr>
            <a:spLocks noGrp="1"/>
          </p:cNvSpPr>
          <p:nvPr>
            <p:ph type="title"/>
          </p:nvPr>
        </p:nvSpPr>
        <p:spPr>
          <a:xfrm>
            <a:off x="496878" y="479421"/>
            <a:ext cx="10515600" cy="992183"/>
          </a:xfrm>
        </p:spPr>
        <p:txBody>
          <a:bodyPr/>
          <a:lstStyle/>
          <a:p>
            <a:r>
              <a:rPr lang="pt-BR" sz="4400" b="1" dirty="0">
                <a:solidFill>
                  <a:schemeClr val="accent2">
                    <a:lumMod val="75000"/>
                  </a:schemeClr>
                </a:solidFill>
                <a:latin typeface="+mn-lt"/>
              </a:rPr>
              <a:t>Demo 1 - ML.NET passo a passo</a:t>
            </a:r>
            <a:endParaRPr lang="en-US"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8" name="Imagem 7">
            <a:extLst>
              <a:ext uri="{FF2B5EF4-FFF2-40B4-BE49-F238E27FC236}">
                <a16:creationId xmlns:a16="http://schemas.microsoft.com/office/drawing/2014/main" id="{7E44ED4D-0061-49FC-918C-827E6702D424}"/>
              </a:ext>
            </a:extLst>
          </p:cNvPr>
          <p:cNvPicPr>
            <a:picLocks noChangeAspect="1"/>
          </p:cNvPicPr>
          <p:nvPr/>
        </p:nvPicPr>
        <p:blipFill>
          <a:blip r:embed="rId3"/>
          <a:stretch>
            <a:fillRect/>
          </a:stretch>
        </p:blipFill>
        <p:spPr>
          <a:xfrm>
            <a:off x="595575" y="1548118"/>
            <a:ext cx="4200000" cy="4885714"/>
          </a:xfrm>
          <a:prstGeom prst="rect">
            <a:avLst/>
          </a:prstGeom>
        </p:spPr>
      </p:pic>
    </p:spTree>
    <p:extLst>
      <p:ext uri="{BB962C8B-B14F-4D97-AF65-F5344CB8AC3E}">
        <p14:creationId xmlns:p14="http://schemas.microsoft.com/office/powerpoint/2010/main" val="32671822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2" name="Título 1">
            <a:extLst>
              <a:ext uri="{FF2B5EF4-FFF2-40B4-BE49-F238E27FC236}">
                <a16:creationId xmlns:a16="http://schemas.microsoft.com/office/drawing/2014/main" id="{477E55C6-FF1F-419F-96F4-7F6C76434A88}"/>
              </a:ext>
            </a:extLst>
          </p:cNvPr>
          <p:cNvSpPr txBox="1">
            <a:spLocks/>
          </p:cNvSpPr>
          <p:nvPr/>
        </p:nvSpPr>
        <p:spPr>
          <a:xfrm>
            <a:off x="0" y="590550"/>
            <a:ext cx="12192000" cy="54673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pt-BR" sz="6600" b="1" dirty="0">
                <a:solidFill>
                  <a:schemeClr val="accent2"/>
                </a:solidFill>
                <a:latin typeface="+mn-lt"/>
              </a:rPr>
              <a:t>Demo 2</a:t>
            </a:r>
            <a:br>
              <a:rPr lang="pt-BR" sz="6600" b="1" dirty="0">
                <a:solidFill>
                  <a:schemeClr val="accent2">
                    <a:lumMod val="75000"/>
                  </a:schemeClr>
                </a:solidFill>
                <a:latin typeface="+mn-lt"/>
              </a:rPr>
            </a:br>
            <a:r>
              <a:rPr lang="en-US" sz="48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4800" b="1"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Análise</a:t>
            </a:r>
            <a:r>
              <a:rPr lang="en-US" sz="48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4800" b="1"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Exploratória</a:t>
            </a:r>
            <a:r>
              <a:rPr lang="en-US" sz="48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dos Dados </a:t>
            </a:r>
          </a:p>
          <a:p>
            <a:pPr algn="ctr">
              <a:lnSpc>
                <a:spcPct val="170000"/>
              </a:lnSpc>
            </a:pPr>
            <a:r>
              <a:rPr lang="en-US" sz="48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no J</a:t>
            </a:r>
            <a:r>
              <a:rPr lang="pt-BR" sz="4800" b="1" dirty="0" err="1">
                <a:solidFill>
                  <a:schemeClr val="bg1"/>
                </a:solidFill>
                <a:latin typeface="+mn-lt"/>
              </a:rPr>
              <a:t>upyter</a:t>
            </a:r>
            <a:r>
              <a:rPr lang="pt-BR" sz="4800" b="1" dirty="0">
                <a:solidFill>
                  <a:schemeClr val="bg1"/>
                </a:solidFill>
                <a:latin typeface="+mn-lt"/>
              </a:rPr>
              <a:t> Notebook sob o WSL</a:t>
            </a:r>
            <a:endParaRPr lang="pt-BR" sz="6600" b="1" dirty="0">
              <a:solidFill>
                <a:schemeClr val="bg1"/>
              </a:solidFill>
              <a:latin typeface="+mn-lt"/>
            </a:endParaRPr>
          </a:p>
          <a:p>
            <a:pPr marL="457200" indent="-457200">
              <a:buFont typeface="+mj-lt"/>
              <a:buAutoNum type="arabicPeriod"/>
            </a:pPr>
            <a:endParaRPr lang="pt-BR" sz="1600" b="1"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11259642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2" name="Título 1">
            <a:extLst>
              <a:ext uri="{FF2B5EF4-FFF2-40B4-BE49-F238E27FC236}">
                <a16:creationId xmlns:a16="http://schemas.microsoft.com/office/drawing/2014/main" id="{477E55C6-FF1F-419F-96F4-7F6C76434A88}"/>
              </a:ext>
            </a:extLst>
          </p:cNvPr>
          <p:cNvSpPr txBox="1">
            <a:spLocks/>
          </p:cNvSpPr>
          <p:nvPr/>
        </p:nvSpPr>
        <p:spPr>
          <a:xfrm>
            <a:off x="0" y="2111591"/>
            <a:ext cx="12192000" cy="23175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pt-BR" sz="6600" b="1" dirty="0">
                <a:solidFill>
                  <a:schemeClr val="accent2"/>
                </a:solidFill>
                <a:latin typeface="+mn-lt"/>
              </a:rPr>
              <a:t>Demo 3</a:t>
            </a:r>
            <a:br>
              <a:rPr lang="pt-BR" sz="6600" b="1" dirty="0">
                <a:solidFill>
                  <a:schemeClr val="accent2">
                    <a:lumMod val="75000"/>
                  </a:schemeClr>
                </a:solidFill>
                <a:latin typeface="+mn-lt"/>
              </a:rPr>
            </a:br>
            <a:r>
              <a:rPr lang="pt-BR" sz="4800" b="1" dirty="0">
                <a:solidFill>
                  <a:schemeClr val="bg1"/>
                </a:solidFill>
                <a:latin typeface="+mn-lt"/>
              </a:rPr>
              <a:t>Deploy Web API VS Code</a:t>
            </a:r>
            <a:endParaRPr lang="pt-BR" sz="6600" b="1" dirty="0">
              <a:solidFill>
                <a:schemeClr val="bg1"/>
              </a:solidFill>
              <a:latin typeface="+mn-lt"/>
            </a:endParaRPr>
          </a:p>
          <a:p>
            <a:pPr marL="457200" indent="-457200">
              <a:buFont typeface="+mj-lt"/>
              <a:buAutoNum type="arabicPeriod"/>
            </a:pPr>
            <a:endParaRPr lang="pt-BR" sz="1600" b="1"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8463158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18" name="Espaço Reservado para Conteúdo 19">
            <a:extLst>
              <a:ext uri="{FF2B5EF4-FFF2-40B4-BE49-F238E27FC236}">
                <a16:creationId xmlns:a16="http://schemas.microsoft.com/office/drawing/2014/main" id="{BB030A0E-A592-4456-B77F-CABB539EB954}"/>
              </a:ext>
            </a:extLst>
          </p:cNvPr>
          <p:cNvSpPr txBox="1">
            <a:spLocks/>
          </p:cNvSpPr>
          <p:nvPr/>
        </p:nvSpPr>
        <p:spPr>
          <a:xfrm>
            <a:off x="4730496" y="-17054"/>
            <a:ext cx="7461504" cy="6943343"/>
          </a:xfrm>
          <a:prstGeom prst="rect">
            <a:avLst/>
          </a:prstGeom>
          <a:solidFill>
            <a:schemeClr val="tx1"/>
          </a:solidFill>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pt-BR" b="1" dirty="0">
              <a:solidFill>
                <a:schemeClr val="bg1"/>
              </a:solidFill>
              <a:latin typeface="Arial" panose="020B0604020202020204" pitchFamily="34" charset="0"/>
              <a:cs typeface="Arial" panose="020B0604020202020204" pitchFamily="34" charset="0"/>
            </a:endParaRPr>
          </a:p>
        </p:txBody>
      </p:sp>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4" name="Title 1">
            <a:extLst>
              <a:ext uri="{FF2B5EF4-FFF2-40B4-BE49-F238E27FC236}">
                <a16:creationId xmlns:a16="http://schemas.microsoft.com/office/drawing/2014/main" id="{672A5CAA-9897-471A-B368-998D921FCA8D}"/>
              </a:ext>
            </a:extLst>
          </p:cNvPr>
          <p:cNvSpPr>
            <a:spLocks noGrp="1"/>
          </p:cNvSpPr>
          <p:nvPr>
            <p:ph type="title"/>
          </p:nvPr>
        </p:nvSpPr>
        <p:spPr>
          <a:xfrm>
            <a:off x="496878" y="479421"/>
            <a:ext cx="10515600" cy="992183"/>
          </a:xfrm>
        </p:spPr>
        <p:txBody>
          <a:bodyPr>
            <a:normAutofit/>
          </a:bodyPr>
          <a:lstStyle/>
          <a:p>
            <a:r>
              <a:rPr lang="en-US" sz="60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rPr>
              <a:t>Get started</a:t>
            </a:r>
          </a:p>
        </p:txBody>
      </p:sp>
      <p:pic>
        <p:nvPicPr>
          <p:cNvPr id="10" name="Imagem 9" descr="Desenho de bandeira&#10;&#10;Descrição gerada automaticamente">
            <a:extLst>
              <a:ext uri="{FF2B5EF4-FFF2-40B4-BE49-F238E27FC236}">
                <a16:creationId xmlns:a16="http://schemas.microsoft.com/office/drawing/2014/main" id="{ADD8CF82-FFF1-4D34-9DAD-8D3E238165F7}"/>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427078" y="5432942"/>
            <a:ext cx="655200" cy="676800"/>
          </a:xfrm>
          <a:prstGeom prst="rect">
            <a:avLst/>
          </a:prstGeom>
        </p:spPr>
      </p:pic>
      <p:pic>
        <p:nvPicPr>
          <p:cNvPr id="14" name="Picture 26" descr="White github 9 icon - Free white site logo icons">
            <a:extLst>
              <a:ext uri="{FF2B5EF4-FFF2-40B4-BE49-F238E27FC236}">
                <a16:creationId xmlns:a16="http://schemas.microsoft.com/office/drawing/2014/main" id="{67BF47BB-E151-4498-8183-9AF437D296EC}"/>
              </a:ext>
            </a:extLst>
          </p:cNvPr>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flipH="1">
            <a:off x="5441478" y="1387946"/>
            <a:ext cx="654522" cy="675173"/>
          </a:xfrm>
          <a:prstGeom prst="rect">
            <a:avLst/>
          </a:prstGeom>
          <a:noFill/>
          <a:extLst>
            <a:ext uri="{909E8E84-426E-40DD-AFC4-6F175D3DCCD1}">
              <a14:hiddenFill xmlns:a14="http://schemas.microsoft.com/office/drawing/2010/main">
                <a:solidFill>
                  <a:srgbClr val="FFFFFF"/>
                </a:solidFill>
              </a14:hiddenFill>
            </a:ext>
          </a:extLst>
        </p:spPr>
      </p:pic>
      <p:sp>
        <p:nvSpPr>
          <p:cNvPr id="16" name="Espaço Reservado para Conteúdo 19">
            <a:extLst>
              <a:ext uri="{FF2B5EF4-FFF2-40B4-BE49-F238E27FC236}">
                <a16:creationId xmlns:a16="http://schemas.microsoft.com/office/drawing/2014/main" id="{117DCE84-2FF2-480C-AA66-05B18456FA9F}"/>
              </a:ext>
            </a:extLst>
          </p:cNvPr>
          <p:cNvSpPr txBox="1">
            <a:spLocks/>
          </p:cNvSpPr>
          <p:nvPr/>
        </p:nvSpPr>
        <p:spPr>
          <a:xfrm>
            <a:off x="6278880" y="1583461"/>
            <a:ext cx="2938272" cy="591515"/>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600" b="1" dirty="0">
                <a:solidFill>
                  <a:schemeClr val="bg1"/>
                </a:solidFill>
                <a:latin typeface="Amazon Ember Light" panose="020B0403020204020204"/>
                <a:hlinkClick r:id="rId5">
                  <a:extLst>
                    <a:ext uri="{A12FA001-AC4F-418D-AE19-62706E023703}">
                      <ahyp:hlinkClr xmlns:ahyp="http://schemas.microsoft.com/office/drawing/2018/hyperlinkcolor" val="tx"/>
                    </a:ext>
                  </a:extLst>
                </a:hlinkClick>
              </a:rPr>
              <a:t>Demos desta Apresentação</a:t>
            </a:r>
            <a:endParaRPr lang="pt-BR" sz="1600" b="1" dirty="0">
              <a:solidFill>
                <a:schemeClr val="bg1"/>
              </a:solidFill>
              <a:latin typeface="Amazon Ember Light" panose="020B0403020204020204"/>
              <a:cs typeface="Arial" panose="020B0604020202020204" pitchFamily="34" charset="0"/>
            </a:endParaRPr>
          </a:p>
        </p:txBody>
      </p:sp>
      <p:pic>
        <p:nvPicPr>
          <p:cNvPr id="20" name="Picture 26" descr="White github 9 icon - Free white site logo icons">
            <a:extLst>
              <a:ext uri="{FF2B5EF4-FFF2-40B4-BE49-F238E27FC236}">
                <a16:creationId xmlns:a16="http://schemas.microsoft.com/office/drawing/2014/main" id="{358026AD-53C9-4A5C-BC7D-386D987ECB0D}"/>
              </a:ext>
            </a:extLst>
          </p:cNvPr>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flipH="1">
            <a:off x="5413250" y="2753827"/>
            <a:ext cx="654522" cy="675173"/>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6" descr="White github 9 icon - Free white site logo icons">
            <a:extLst>
              <a:ext uri="{FF2B5EF4-FFF2-40B4-BE49-F238E27FC236}">
                <a16:creationId xmlns:a16="http://schemas.microsoft.com/office/drawing/2014/main" id="{F086E712-BED4-4831-85DA-28B941E190DC}"/>
              </a:ext>
            </a:extLst>
          </p:cNvPr>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flipH="1">
            <a:off x="5441478" y="4076641"/>
            <a:ext cx="654522" cy="675173"/>
          </a:xfrm>
          <a:prstGeom prst="rect">
            <a:avLst/>
          </a:prstGeom>
          <a:noFill/>
          <a:extLst>
            <a:ext uri="{909E8E84-426E-40DD-AFC4-6F175D3DCCD1}">
              <a14:hiddenFill xmlns:a14="http://schemas.microsoft.com/office/drawing/2010/main">
                <a:solidFill>
                  <a:srgbClr val="FFFFFF"/>
                </a:solidFill>
              </a14:hiddenFill>
            </a:ext>
          </a:extLst>
        </p:spPr>
      </p:pic>
      <p:sp>
        <p:nvSpPr>
          <p:cNvPr id="26" name="Subtítulo 18">
            <a:extLst>
              <a:ext uri="{FF2B5EF4-FFF2-40B4-BE49-F238E27FC236}">
                <a16:creationId xmlns:a16="http://schemas.microsoft.com/office/drawing/2014/main" id="{574C98CD-0EEE-4B28-895B-761C8DBE3A5C}"/>
              </a:ext>
            </a:extLst>
          </p:cNvPr>
          <p:cNvSpPr txBox="1">
            <a:spLocks/>
          </p:cNvSpPr>
          <p:nvPr/>
        </p:nvSpPr>
        <p:spPr>
          <a:xfrm>
            <a:off x="6278880" y="5834913"/>
            <a:ext cx="4364736" cy="29575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t-BR" sz="1700" b="1" dirty="0">
                <a:solidFill>
                  <a:schemeClr val="bg1"/>
                </a:solidFill>
                <a:hlinkClick r:id="rId6">
                  <a:extLst>
                    <a:ext uri="{A12FA001-AC4F-418D-AE19-62706E023703}">
                      <ahyp:hlinkClr xmlns:ahyp="http://schemas.microsoft.com/office/drawing/2018/hyperlinkcolor" val="tx"/>
                    </a:ext>
                  </a:extLst>
                </a:hlinkClick>
              </a:rPr>
              <a:t>Como instalar o </a:t>
            </a:r>
            <a:r>
              <a:rPr lang="pt-BR" sz="1700" b="1" dirty="0" err="1">
                <a:solidFill>
                  <a:schemeClr val="bg1"/>
                </a:solidFill>
                <a:hlinkClick r:id="rId6">
                  <a:extLst>
                    <a:ext uri="{A12FA001-AC4F-418D-AE19-62706E023703}">
                      <ahyp:hlinkClr xmlns:ahyp="http://schemas.microsoft.com/office/drawing/2018/hyperlinkcolor" val="tx"/>
                    </a:ext>
                  </a:extLst>
                </a:hlinkClick>
              </a:rPr>
              <a:t>.Net</a:t>
            </a:r>
            <a:r>
              <a:rPr lang="pt-BR" sz="1700" b="1" dirty="0">
                <a:solidFill>
                  <a:schemeClr val="bg1"/>
                </a:solidFill>
                <a:hlinkClick r:id="rId6">
                  <a:extLst>
                    <a:ext uri="{A12FA001-AC4F-418D-AE19-62706E023703}">
                      <ahyp:hlinkClr xmlns:ahyp="http://schemas.microsoft.com/office/drawing/2018/hyperlinkcolor" val="tx"/>
                    </a:ext>
                  </a:extLst>
                </a:hlinkClick>
              </a:rPr>
              <a:t> </a:t>
            </a:r>
            <a:r>
              <a:rPr lang="pt-BR" sz="1700" b="1" dirty="0" err="1">
                <a:solidFill>
                  <a:schemeClr val="bg1"/>
                </a:solidFill>
                <a:hlinkClick r:id="rId6">
                  <a:extLst>
                    <a:ext uri="{A12FA001-AC4F-418D-AE19-62706E023703}">
                      <ahyp:hlinkClr xmlns:ahyp="http://schemas.microsoft.com/office/drawing/2018/hyperlinkcolor" val="tx"/>
                    </a:ext>
                  </a:extLst>
                </a:hlinkClick>
              </a:rPr>
              <a:t>Interactive</a:t>
            </a:r>
            <a:r>
              <a:rPr lang="pt-BR" sz="1700" b="1" dirty="0">
                <a:solidFill>
                  <a:schemeClr val="bg1"/>
                </a:solidFill>
                <a:hlinkClick r:id="rId6">
                  <a:extLst>
                    <a:ext uri="{A12FA001-AC4F-418D-AE19-62706E023703}">
                      <ahyp:hlinkClr xmlns:ahyp="http://schemas.microsoft.com/office/drawing/2018/hyperlinkcolor" val="tx"/>
                    </a:ext>
                  </a:extLst>
                </a:hlinkClick>
              </a:rPr>
              <a:t> Preview 3</a:t>
            </a:r>
            <a:endParaRPr lang="pt-BR" sz="1700" b="1" dirty="0">
              <a:solidFill>
                <a:schemeClr val="bg1"/>
              </a:solidFill>
            </a:endParaRPr>
          </a:p>
          <a:p>
            <a:pPr marL="0" indent="0">
              <a:buNone/>
            </a:pPr>
            <a:endParaRPr lang="pt-BR" sz="2000" b="1" dirty="0">
              <a:solidFill>
                <a:schemeClr val="accent2">
                  <a:lumMod val="75000"/>
                </a:schemeClr>
              </a:solidFill>
            </a:endParaRPr>
          </a:p>
        </p:txBody>
      </p:sp>
      <p:sp>
        <p:nvSpPr>
          <p:cNvPr id="28" name="Espaço Reservado para Conteúdo 19">
            <a:extLst>
              <a:ext uri="{FF2B5EF4-FFF2-40B4-BE49-F238E27FC236}">
                <a16:creationId xmlns:a16="http://schemas.microsoft.com/office/drawing/2014/main" id="{A37AC2AC-D1DE-4CFA-AFDD-5D2DD5D5CD6C}"/>
              </a:ext>
            </a:extLst>
          </p:cNvPr>
          <p:cNvSpPr txBox="1">
            <a:spLocks/>
          </p:cNvSpPr>
          <p:nvPr/>
        </p:nvSpPr>
        <p:spPr>
          <a:xfrm>
            <a:off x="6278880" y="4346413"/>
            <a:ext cx="2938272" cy="591515"/>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600" b="1" dirty="0">
                <a:solidFill>
                  <a:schemeClr val="bg1"/>
                </a:solidFill>
                <a:hlinkClick r:id="rId7">
                  <a:extLst>
                    <a:ext uri="{A12FA001-AC4F-418D-AE19-62706E023703}">
                      <ahyp:hlinkClr xmlns:ahyp="http://schemas.microsoft.com/office/drawing/2018/hyperlinkcolor" val="tx"/>
                    </a:ext>
                  </a:extLst>
                </a:hlinkClick>
              </a:rPr>
              <a:t>Demos </a:t>
            </a:r>
            <a:r>
              <a:rPr lang="pt-BR" sz="1600" b="1" dirty="0" err="1">
                <a:solidFill>
                  <a:schemeClr val="bg1"/>
                </a:solidFill>
                <a:hlinkClick r:id="rId7">
                  <a:extLst>
                    <a:ext uri="{A12FA001-AC4F-418D-AE19-62706E023703}">
                      <ahyp:hlinkClr xmlns:ahyp="http://schemas.microsoft.com/office/drawing/2018/hyperlinkcolor" val="tx"/>
                    </a:ext>
                  </a:extLst>
                </a:hlinkClick>
              </a:rPr>
              <a:t>.Net</a:t>
            </a:r>
            <a:r>
              <a:rPr lang="pt-BR" sz="1600" b="1" dirty="0">
                <a:solidFill>
                  <a:schemeClr val="bg1"/>
                </a:solidFill>
                <a:hlinkClick r:id="rId7">
                  <a:extLst>
                    <a:ext uri="{A12FA001-AC4F-418D-AE19-62706E023703}">
                      <ahyp:hlinkClr xmlns:ahyp="http://schemas.microsoft.com/office/drawing/2018/hyperlinkcolor" val="tx"/>
                    </a:ext>
                  </a:extLst>
                </a:hlinkClick>
              </a:rPr>
              <a:t> </a:t>
            </a:r>
            <a:r>
              <a:rPr lang="pt-BR" sz="1600" b="1" dirty="0" err="1">
                <a:solidFill>
                  <a:schemeClr val="bg1"/>
                </a:solidFill>
                <a:hlinkClick r:id="rId7">
                  <a:extLst>
                    <a:ext uri="{A12FA001-AC4F-418D-AE19-62706E023703}">
                      <ahyp:hlinkClr xmlns:ahyp="http://schemas.microsoft.com/office/drawing/2018/hyperlinkcolor" val="tx"/>
                    </a:ext>
                  </a:extLst>
                </a:hlinkClick>
              </a:rPr>
              <a:t>Interactive</a:t>
            </a:r>
            <a:endParaRPr lang="pt-BR" sz="1600" b="1" dirty="0">
              <a:solidFill>
                <a:schemeClr val="bg1"/>
              </a:solidFill>
              <a:latin typeface="Amazon Ember Light" panose="020B0403020204020204"/>
              <a:cs typeface="Arial" panose="020B0604020202020204" pitchFamily="34" charset="0"/>
            </a:endParaRPr>
          </a:p>
        </p:txBody>
      </p:sp>
      <p:sp>
        <p:nvSpPr>
          <p:cNvPr id="30" name="Espaço Reservado para Conteúdo 19">
            <a:extLst>
              <a:ext uri="{FF2B5EF4-FFF2-40B4-BE49-F238E27FC236}">
                <a16:creationId xmlns:a16="http://schemas.microsoft.com/office/drawing/2014/main" id="{B128BB04-2542-4590-BFD6-E6A69FE47072}"/>
              </a:ext>
            </a:extLst>
          </p:cNvPr>
          <p:cNvSpPr txBox="1">
            <a:spLocks/>
          </p:cNvSpPr>
          <p:nvPr/>
        </p:nvSpPr>
        <p:spPr>
          <a:xfrm>
            <a:off x="6278880" y="2939669"/>
            <a:ext cx="2938272" cy="591515"/>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1600" b="1" dirty="0">
                <a:solidFill>
                  <a:schemeClr val="bg1"/>
                </a:solidFill>
                <a:hlinkClick r:id="rId8">
                  <a:extLst>
                    <a:ext uri="{A12FA001-AC4F-418D-AE19-62706E023703}">
                      <ahyp:hlinkClr xmlns:ahyp="http://schemas.microsoft.com/office/drawing/2018/hyperlinkcolor" val="tx"/>
                    </a:ext>
                  </a:extLst>
                </a:hlinkClick>
              </a:rPr>
              <a:t>Demos do </a:t>
            </a:r>
            <a:r>
              <a:rPr lang="pt-BR" sz="1600" b="1" dirty="0" err="1">
                <a:solidFill>
                  <a:schemeClr val="bg1"/>
                </a:solidFill>
                <a:hlinkClick r:id="rId8">
                  <a:extLst>
                    <a:ext uri="{A12FA001-AC4F-418D-AE19-62706E023703}">
                      <ahyp:hlinkClr xmlns:ahyp="http://schemas.microsoft.com/office/drawing/2018/hyperlinkcolor" val="tx"/>
                    </a:ext>
                  </a:extLst>
                </a:hlinkClick>
              </a:rPr>
              <a:t>ML.Net</a:t>
            </a:r>
            <a:endParaRPr lang="pt-BR" sz="1600" b="1" dirty="0">
              <a:solidFill>
                <a:schemeClr val="bg1"/>
              </a:solidFill>
              <a:latin typeface="Amazon Ember Light" panose="020B0403020204020204"/>
              <a:cs typeface="Arial" panose="020B0604020202020204" pitchFamily="34" charset="0"/>
            </a:endParaRPr>
          </a:p>
        </p:txBody>
      </p:sp>
    </p:spTree>
    <p:extLst>
      <p:ext uri="{BB962C8B-B14F-4D97-AF65-F5344CB8AC3E}">
        <p14:creationId xmlns:p14="http://schemas.microsoft.com/office/powerpoint/2010/main" val="10907025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29" name="Espaço Reservado para Conteúdo 19">
            <a:extLst>
              <a:ext uri="{FF2B5EF4-FFF2-40B4-BE49-F238E27FC236}">
                <a16:creationId xmlns:a16="http://schemas.microsoft.com/office/drawing/2014/main" id="{B9C934A8-C42B-4121-88F9-ABC6A11EFA1C}"/>
              </a:ext>
            </a:extLst>
          </p:cNvPr>
          <p:cNvSpPr txBox="1">
            <a:spLocks/>
          </p:cNvSpPr>
          <p:nvPr/>
        </p:nvSpPr>
        <p:spPr>
          <a:xfrm>
            <a:off x="-1" y="-97536"/>
            <a:ext cx="4011169" cy="6955537"/>
          </a:xfrm>
          <a:prstGeom prst="rect">
            <a:avLst/>
          </a:prstGeom>
          <a:solidFill>
            <a:schemeClr val="tx1"/>
          </a:solidFill>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pt-BR" b="1" dirty="0">
              <a:solidFill>
                <a:schemeClr val="bg1"/>
              </a:solidFill>
              <a:latin typeface="Arial" panose="020B0604020202020204" pitchFamily="34" charset="0"/>
              <a:cs typeface="Arial" panose="020B0604020202020204" pitchFamily="34" charset="0"/>
            </a:endParaRPr>
          </a:p>
        </p:txBody>
      </p:sp>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19" name="Título 1">
            <a:extLst>
              <a:ext uri="{FF2B5EF4-FFF2-40B4-BE49-F238E27FC236}">
                <a16:creationId xmlns:a16="http://schemas.microsoft.com/office/drawing/2014/main" id="{AB0B6309-BF9E-4A9F-980E-552884979592}"/>
              </a:ext>
            </a:extLst>
          </p:cNvPr>
          <p:cNvSpPr txBox="1">
            <a:spLocks/>
          </p:cNvSpPr>
          <p:nvPr/>
        </p:nvSpPr>
        <p:spPr>
          <a:xfrm>
            <a:off x="4149845" y="508801"/>
            <a:ext cx="8061978" cy="78647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pt-BR" sz="6600" b="1" dirty="0">
                <a:solidFill>
                  <a:schemeClr val="accent2"/>
                </a:solidFill>
                <a:latin typeface="+mn-lt"/>
              </a:rPr>
              <a:t>Obrigado</a:t>
            </a:r>
            <a:r>
              <a:rPr lang="pt-BR" sz="6600" b="1" dirty="0">
                <a:solidFill>
                  <a:schemeClr val="bg1"/>
                </a:solidFill>
                <a:latin typeface="+mn-lt"/>
              </a:rPr>
              <a:t> !</a:t>
            </a:r>
          </a:p>
          <a:p>
            <a:pPr marL="457200" indent="-457200">
              <a:buFont typeface="+mj-lt"/>
              <a:buAutoNum type="arabicPeriod"/>
            </a:pPr>
            <a:endParaRPr lang="pt-BR" sz="1600" b="1" dirty="0">
              <a:solidFill>
                <a:schemeClr val="bg1"/>
              </a:solidFill>
              <a:latin typeface="Abadi Extra Light" panose="020B0204020104020204" pitchFamily="34" charset="0"/>
            </a:endParaRPr>
          </a:p>
        </p:txBody>
      </p:sp>
      <p:sp>
        <p:nvSpPr>
          <p:cNvPr id="21" name="Subtítulo 18">
            <a:extLst>
              <a:ext uri="{FF2B5EF4-FFF2-40B4-BE49-F238E27FC236}">
                <a16:creationId xmlns:a16="http://schemas.microsoft.com/office/drawing/2014/main" id="{430F23C1-DB9C-43CA-B150-8FBD81C8AF4F}"/>
              </a:ext>
            </a:extLst>
          </p:cNvPr>
          <p:cNvSpPr txBox="1">
            <a:spLocks/>
          </p:cNvSpPr>
          <p:nvPr/>
        </p:nvSpPr>
        <p:spPr>
          <a:xfrm>
            <a:off x="4130021" y="1909191"/>
            <a:ext cx="8061978" cy="30520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pt-BR" sz="3200" b="1" dirty="0">
                <a:solidFill>
                  <a:schemeClr val="bg1"/>
                </a:solidFill>
              </a:rPr>
              <a:t>Davi Alves Ramos</a:t>
            </a:r>
            <a:br>
              <a:rPr lang="pt-BR" sz="3200" b="1" dirty="0">
                <a:solidFill>
                  <a:schemeClr val="bg1"/>
                </a:solidFill>
              </a:rPr>
            </a:br>
            <a:endParaRPr lang="pt-BR" sz="3200" b="1" dirty="0">
              <a:solidFill>
                <a:schemeClr val="bg1"/>
              </a:solidFill>
            </a:endParaRPr>
          </a:p>
          <a:p>
            <a:pPr marL="0" indent="0" algn="ctr">
              <a:buNone/>
            </a:pPr>
            <a:r>
              <a:rPr lang="pt-BR" b="1" dirty="0">
                <a:solidFill>
                  <a:schemeClr val="bg1"/>
                </a:solidFill>
              </a:rPr>
              <a:t>Cientista de Dados </a:t>
            </a:r>
          </a:p>
          <a:p>
            <a:pPr marL="0" indent="0" algn="ctr">
              <a:buNone/>
            </a:pPr>
            <a:r>
              <a:rPr lang="pt-BR" b="1" dirty="0">
                <a:solidFill>
                  <a:schemeClr val="bg1"/>
                </a:solidFill>
              </a:rPr>
              <a:t>Especialista em Dados Jurídicos</a:t>
            </a:r>
            <a:br>
              <a:rPr lang="pt-BR" sz="2400" dirty="0">
                <a:solidFill>
                  <a:schemeClr val="accent2"/>
                </a:solidFill>
              </a:rPr>
            </a:br>
            <a:br>
              <a:rPr lang="pt-BR" sz="2400" dirty="0">
                <a:solidFill>
                  <a:schemeClr val="bg1"/>
                </a:solidFill>
              </a:rPr>
            </a:br>
            <a:endParaRPr lang="pt-BR" sz="2400" dirty="0">
              <a:solidFill>
                <a:schemeClr val="bg1"/>
              </a:solidFill>
            </a:endParaRPr>
          </a:p>
        </p:txBody>
      </p:sp>
      <p:pic>
        <p:nvPicPr>
          <p:cNvPr id="2" name="Imagem 1" descr="Homem de terno e gravata com chapéu na cabeça&#10;&#10;Descrição gerada automaticamente">
            <a:extLst>
              <a:ext uri="{FF2B5EF4-FFF2-40B4-BE49-F238E27FC236}">
                <a16:creationId xmlns:a16="http://schemas.microsoft.com/office/drawing/2014/main" id="{B66FF657-62D3-438D-BB2C-5B55693E726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5906" y="726979"/>
            <a:ext cx="2024056" cy="2024056"/>
          </a:xfrm>
          <a:prstGeom prst="rect">
            <a:avLst/>
          </a:prstGeom>
        </p:spPr>
      </p:pic>
      <p:pic>
        <p:nvPicPr>
          <p:cNvPr id="5" name="Picture 8" descr="ícone O linkedin, logo Livre de Garden stroke">
            <a:extLst>
              <a:ext uri="{FF2B5EF4-FFF2-40B4-BE49-F238E27FC236}">
                <a16:creationId xmlns:a16="http://schemas.microsoft.com/office/drawing/2014/main" id="{F56F1996-FC00-4ACB-9F80-D4F4BBA053D1}"/>
              </a:ext>
            </a:extLst>
          </p:cNvPr>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4584" y="4830220"/>
            <a:ext cx="313200" cy="255600"/>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m 8">
            <a:extLst>
              <a:ext uri="{FF2B5EF4-FFF2-40B4-BE49-F238E27FC236}">
                <a16:creationId xmlns:a16="http://schemas.microsoft.com/office/drawing/2014/main" id="{0A68BC7E-A5EE-4D2A-8EB7-9A27DC5F77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4584" y="4359034"/>
            <a:ext cx="314286" cy="257143"/>
          </a:xfrm>
          <a:prstGeom prst="rect">
            <a:avLst/>
          </a:prstGeom>
        </p:spPr>
      </p:pic>
      <p:pic>
        <p:nvPicPr>
          <p:cNvPr id="11" name="Picture 26" descr="White github 9 icon - Free white site logo icons">
            <a:extLst>
              <a:ext uri="{FF2B5EF4-FFF2-40B4-BE49-F238E27FC236}">
                <a16:creationId xmlns:a16="http://schemas.microsoft.com/office/drawing/2014/main" id="{A7364E9D-46DF-4A75-AF5F-0553E43F6DC5}"/>
              </a:ext>
            </a:extLst>
          </p:cNvPr>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244584" y="5353756"/>
            <a:ext cx="313200" cy="241494"/>
          </a:xfrm>
          <a:prstGeom prst="rect">
            <a:avLst/>
          </a:prstGeom>
          <a:noFill/>
          <a:extLst>
            <a:ext uri="{909E8E84-426E-40DD-AFC4-6F175D3DCCD1}">
              <a14:hiddenFill xmlns:a14="http://schemas.microsoft.com/office/drawing/2010/main">
                <a:solidFill>
                  <a:srgbClr val="FFFFFF"/>
                </a:solidFill>
              </a14:hiddenFill>
            </a:ext>
          </a:extLst>
        </p:spPr>
      </p:pic>
      <p:sp>
        <p:nvSpPr>
          <p:cNvPr id="13" name="Espaço Reservado para Conteúdo 19">
            <a:extLst>
              <a:ext uri="{FF2B5EF4-FFF2-40B4-BE49-F238E27FC236}">
                <a16:creationId xmlns:a16="http://schemas.microsoft.com/office/drawing/2014/main" id="{CA825179-B52C-43DD-8AE8-B2F1C8DFA40D}"/>
              </a:ext>
            </a:extLst>
          </p:cNvPr>
          <p:cNvSpPr txBox="1">
            <a:spLocks/>
          </p:cNvSpPr>
          <p:nvPr/>
        </p:nvSpPr>
        <p:spPr>
          <a:xfrm>
            <a:off x="557784" y="4415961"/>
            <a:ext cx="2400300" cy="236538"/>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b="1" dirty="0">
                <a:solidFill>
                  <a:schemeClr val="bg1"/>
                </a:solidFill>
                <a:latin typeface="Arial" panose="020B0604020202020204" pitchFamily="34" charset="0"/>
                <a:cs typeface="Arial" panose="020B0604020202020204" pitchFamily="34" charset="0"/>
              </a:rPr>
              <a:t>davi.info@gmail.com</a:t>
            </a:r>
          </a:p>
        </p:txBody>
      </p:sp>
      <p:sp>
        <p:nvSpPr>
          <p:cNvPr id="15" name="Espaço Reservado para Conteúdo 19">
            <a:extLst>
              <a:ext uri="{FF2B5EF4-FFF2-40B4-BE49-F238E27FC236}">
                <a16:creationId xmlns:a16="http://schemas.microsoft.com/office/drawing/2014/main" id="{081536D8-9214-4060-BC4F-5815B6DD0602}"/>
              </a:ext>
            </a:extLst>
          </p:cNvPr>
          <p:cNvSpPr txBox="1">
            <a:spLocks/>
          </p:cNvSpPr>
          <p:nvPr/>
        </p:nvSpPr>
        <p:spPr>
          <a:xfrm>
            <a:off x="557783" y="4871420"/>
            <a:ext cx="3291825" cy="236538"/>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b="1" dirty="0">
                <a:solidFill>
                  <a:schemeClr val="bg1"/>
                </a:solidFill>
                <a:latin typeface="Arial" panose="020B0604020202020204" pitchFamily="34" charset="0"/>
                <a:cs typeface="Arial" panose="020B0604020202020204" pitchFamily="34" charset="0"/>
              </a:rPr>
              <a:t>https://www.linkedin.com/in/davi-ramos/</a:t>
            </a:r>
          </a:p>
        </p:txBody>
      </p:sp>
      <p:sp>
        <p:nvSpPr>
          <p:cNvPr id="17" name="Espaço Reservado para Conteúdo 19">
            <a:extLst>
              <a:ext uri="{FF2B5EF4-FFF2-40B4-BE49-F238E27FC236}">
                <a16:creationId xmlns:a16="http://schemas.microsoft.com/office/drawing/2014/main" id="{51041DE7-6DE7-4A23-8230-29DD6E746491}"/>
              </a:ext>
            </a:extLst>
          </p:cNvPr>
          <p:cNvSpPr txBox="1">
            <a:spLocks/>
          </p:cNvSpPr>
          <p:nvPr/>
        </p:nvSpPr>
        <p:spPr>
          <a:xfrm>
            <a:off x="574629" y="5382997"/>
            <a:ext cx="2400300" cy="236538"/>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b="1" dirty="0">
                <a:solidFill>
                  <a:schemeClr val="bg1"/>
                </a:solidFill>
                <a:latin typeface="Arial" panose="020B0604020202020204" pitchFamily="34" charset="0"/>
                <a:cs typeface="Arial" panose="020B0604020202020204" pitchFamily="34" charset="0"/>
              </a:rPr>
              <a:t>https://github.com/DaviRamos</a:t>
            </a:r>
          </a:p>
        </p:txBody>
      </p:sp>
      <p:pic>
        <p:nvPicPr>
          <p:cNvPr id="25" name="Imagem 24">
            <a:extLst>
              <a:ext uri="{FF2B5EF4-FFF2-40B4-BE49-F238E27FC236}">
                <a16:creationId xmlns:a16="http://schemas.microsoft.com/office/drawing/2014/main" id="{842C60FD-6E33-4DED-9C45-478FD7A35B02}"/>
              </a:ext>
            </a:extLst>
          </p:cNvPr>
          <p:cNvPicPr>
            <a:picLocks noChangeAspect="1"/>
          </p:cNvPicPr>
          <p:nvPr/>
        </p:nvPicPr>
        <p:blipFill>
          <a:blip r:embed="rId7"/>
          <a:stretch>
            <a:fillRect/>
          </a:stretch>
        </p:blipFill>
        <p:spPr>
          <a:xfrm>
            <a:off x="233489" y="5822157"/>
            <a:ext cx="313200" cy="291222"/>
          </a:xfrm>
          <a:prstGeom prst="rect">
            <a:avLst/>
          </a:prstGeom>
        </p:spPr>
      </p:pic>
      <p:sp>
        <p:nvSpPr>
          <p:cNvPr id="27" name="Espaço Reservado para Conteúdo 19">
            <a:extLst>
              <a:ext uri="{FF2B5EF4-FFF2-40B4-BE49-F238E27FC236}">
                <a16:creationId xmlns:a16="http://schemas.microsoft.com/office/drawing/2014/main" id="{32214703-4368-42DC-938C-A17472D794E9}"/>
              </a:ext>
            </a:extLst>
          </p:cNvPr>
          <p:cNvSpPr txBox="1">
            <a:spLocks/>
          </p:cNvSpPr>
          <p:nvPr/>
        </p:nvSpPr>
        <p:spPr>
          <a:xfrm>
            <a:off x="574628" y="5869404"/>
            <a:ext cx="3274979" cy="236538"/>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b="1" dirty="0">
                <a:solidFill>
                  <a:schemeClr val="bg1"/>
                </a:solidFill>
                <a:latin typeface="Arial" panose="020B0604020202020204" pitchFamily="34" charset="0"/>
                <a:cs typeface="Arial" panose="020B0604020202020204" pitchFamily="34" charset="0"/>
              </a:rPr>
              <a:t>https://dadosaocubo.com/author/dramos/</a:t>
            </a:r>
          </a:p>
        </p:txBody>
      </p:sp>
      <p:pic>
        <p:nvPicPr>
          <p:cNvPr id="16" name="Graphic 4">
            <a:extLst>
              <a:ext uri="{FF2B5EF4-FFF2-40B4-BE49-F238E27FC236}">
                <a16:creationId xmlns:a16="http://schemas.microsoft.com/office/drawing/2014/main" id="{E6EDA9DD-F8F0-4015-9E84-1A46C9F7144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742358" y="4487605"/>
            <a:ext cx="2030542" cy="2132707"/>
          </a:xfrm>
          <a:prstGeom prst="rect">
            <a:avLst/>
          </a:prstGeom>
        </p:spPr>
      </p:pic>
    </p:spTree>
    <p:extLst>
      <p:ext uri="{BB962C8B-B14F-4D97-AF65-F5344CB8AC3E}">
        <p14:creationId xmlns:p14="http://schemas.microsoft.com/office/powerpoint/2010/main" val="1217764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2" name="Text Placeholder 2">
            <a:extLst>
              <a:ext uri="{FF2B5EF4-FFF2-40B4-BE49-F238E27FC236}">
                <a16:creationId xmlns:a16="http://schemas.microsoft.com/office/drawing/2014/main" id="{6F00101E-D6A6-4A35-B1D3-3F75D5A336A2}"/>
              </a:ext>
            </a:extLst>
          </p:cNvPr>
          <p:cNvSpPr txBox="1">
            <a:spLocks/>
          </p:cNvSpPr>
          <p:nvPr/>
        </p:nvSpPr>
        <p:spPr>
          <a:xfrm>
            <a:off x="-1" y="-133110"/>
            <a:ext cx="12063663" cy="2735457"/>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sz="6000" b="1" dirty="0">
                <a:solidFill>
                  <a:schemeClr val="accent2">
                    <a:lumMod val="60000"/>
                    <a:lumOff val="40000"/>
                  </a:schemeClr>
                </a:solidFill>
                <a:ea typeface="Amazon Ember Light" panose="020B0403020204020204" pitchFamily="34" charset="0"/>
                <a:cs typeface="Amazon Ember Light" panose="020B0403020204020204" pitchFamily="34" charset="0"/>
              </a:rPr>
              <a:t>1 - Quem já ouviu falar de</a:t>
            </a:r>
          </a:p>
          <a:p>
            <a:pPr algn="ctr"/>
            <a:r>
              <a:rPr lang="pt-BR" sz="6000" b="1" dirty="0">
                <a:solidFill>
                  <a:schemeClr val="accent2">
                    <a:lumMod val="60000"/>
                    <a:lumOff val="40000"/>
                  </a:schemeClr>
                </a:solidFill>
                <a:ea typeface="Amazon Ember Light" panose="020B0403020204020204" pitchFamily="34" charset="0"/>
                <a:cs typeface="Amazon Ember Light" panose="020B0403020204020204" pitchFamily="34" charset="0"/>
              </a:rPr>
              <a:t>Machine Learning ?</a:t>
            </a:r>
            <a:endParaRPr lang="en-US" sz="6000" b="1" dirty="0">
              <a:solidFill>
                <a:schemeClr val="accent2">
                  <a:lumMod val="60000"/>
                  <a:lumOff val="40000"/>
                </a:schemeClr>
              </a:solidFill>
              <a:ea typeface="Amazon Ember Light" panose="020B0403020204020204" pitchFamily="34" charset="0"/>
              <a:cs typeface="Amazon Ember Light" panose="020B0403020204020204" pitchFamily="34" charset="0"/>
            </a:endParaRPr>
          </a:p>
        </p:txBody>
      </p:sp>
      <p:sp>
        <p:nvSpPr>
          <p:cNvPr id="12" name="Text Placeholder 2">
            <a:extLst>
              <a:ext uri="{FF2B5EF4-FFF2-40B4-BE49-F238E27FC236}">
                <a16:creationId xmlns:a16="http://schemas.microsoft.com/office/drawing/2014/main" id="{2555FE9B-3296-43E1-A58C-7E7915C76569}"/>
              </a:ext>
            </a:extLst>
          </p:cNvPr>
          <p:cNvSpPr txBox="1">
            <a:spLocks/>
          </p:cNvSpPr>
          <p:nvPr/>
        </p:nvSpPr>
        <p:spPr>
          <a:xfrm>
            <a:off x="128337" y="1944402"/>
            <a:ext cx="12063663" cy="2735457"/>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sz="6000" b="1" dirty="0">
                <a:solidFill>
                  <a:schemeClr val="accent2">
                    <a:lumMod val="50000"/>
                  </a:schemeClr>
                </a:solidFill>
                <a:ea typeface="Amazon Ember Light" panose="020B0403020204020204" pitchFamily="34" charset="0"/>
                <a:cs typeface="Amazon Ember Light" panose="020B0403020204020204" pitchFamily="34" charset="0"/>
              </a:rPr>
              <a:t>2-</a:t>
            </a:r>
            <a:r>
              <a:rPr lang="pt-BR" sz="6000" b="1" dirty="0">
                <a:solidFill>
                  <a:schemeClr val="accent2">
                    <a:lumMod val="75000"/>
                  </a:schemeClr>
                </a:solidFill>
                <a:ea typeface="Amazon Ember Light" panose="020B0403020204020204" pitchFamily="34" charset="0"/>
                <a:cs typeface="Amazon Ember Light" panose="020B0403020204020204" pitchFamily="34" charset="0"/>
              </a:rPr>
              <a:t> </a:t>
            </a:r>
            <a:r>
              <a:rPr lang="pt-BR" sz="6000" b="1" dirty="0">
                <a:solidFill>
                  <a:schemeClr val="accent2">
                    <a:lumMod val="50000"/>
                  </a:schemeClr>
                </a:solidFill>
                <a:ea typeface="Amazon Ember Light" panose="020B0403020204020204" pitchFamily="34" charset="0"/>
                <a:cs typeface="Amazon Ember Light" panose="020B0403020204020204" pitchFamily="34" charset="0"/>
              </a:rPr>
              <a:t>E </a:t>
            </a:r>
            <a:r>
              <a:rPr lang="pt-BR" sz="6000" b="1" dirty="0" err="1">
                <a:solidFill>
                  <a:schemeClr val="accent2">
                    <a:lumMod val="50000"/>
                  </a:schemeClr>
                </a:solidFill>
                <a:ea typeface="Amazon Ember Light" panose="020B0403020204020204" pitchFamily="34" charset="0"/>
                <a:cs typeface="Amazon Ember Light" panose="020B0403020204020204" pitchFamily="34" charset="0"/>
              </a:rPr>
              <a:t>vcs</a:t>
            </a:r>
            <a:r>
              <a:rPr lang="pt-BR" sz="6000" b="1" dirty="0">
                <a:solidFill>
                  <a:schemeClr val="accent2">
                    <a:lumMod val="50000"/>
                  </a:schemeClr>
                </a:solidFill>
                <a:ea typeface="Amazon Ember Light" panose="020B0403020204020204" pitchFamily="34" charset="0"/>
                <a:cs typeface="Amazon Ember Light" panose="020B0403020204020204" pitchFamily="34" charset="0"/>
              </a:rPr>
              <a:t> sabem o que é Machine</a:t>
            </a:r>
          </a:p>
          <a:p>
            <a:pPr algn="ctr"/>
            <a:r>
              <a:rPr lang="pt-BR" sz="6000" b="1" dirty="0">
                <a:solidFill>
                  <a:schemeClr val="accent2">
                    <a:lumMod val="50000"/>
                  </a:schemeClr>
                </a:solidFill>
                <a:ea typeface="Amazon Ember Light" panose="020B0403020204020204" pitchFamily="34" charset="0"/>
                <a:cs typeface="Amazon Ember Light" panose="020B0403020204020204" pitchFamily="34" charset="0"/>
              </a:rPr>
              <a:t>Learning ?</a:t>
            </a:r>
            <a:endParaRPr lang="en-US" sz="6000" b="1" dirty="0">
              <a:solidFill>
                <a:schemeClr val="accent2">
                  <a:lumMod val="50000"/>
                </a:schemeClr>
              </a:solidFill>
              <a:ea typeface="Amazon Ember Light" panose="020B0403020204020204" pitchFamily="34" charset="0"/>
              <a:cs typeface="Amazon Ember Light" panose="020B0403020204020204" pitchFamily="34" charset="0"/>
            </a:endParaRPr>
          </a:p>
        </p:txBody>
      </p:sp>
      <p:sp>
        <p:nvSpPr>
          <p:cNvPr id="14" name="Text Placeholder 2">
            <a:extLst>
              <a:ext uri="{FF2B5EF4-FFF2-40B4-BE49-F238E27FC236}">
                <a16:creationId xmlns:a16="http://schemas.microsoft.com/office/drawing/2014/main" id="{B9065281-7163-40C9-BF37-1098A3223908}"/>
              </a:ext>
            </a:extLst>
          </p:cNvPr>
          <p:cNvSpPr txBox="1">
            <a:spLocks/>
          </p:cNvSpPr>
          <p:nvPr/>
        </p:nvSpPr>
        <p:spPr>
          <a:xfrm>
            <a:off x="128337" y="4215982"/>
            <a:ext cx="12063663" cy="3351682"/>
          </a:xfrm>
          <a:prstGeom prst="rect">
            <a:avLst/>
          </a:prstGeom>
        </p:spPr>
        <p:txBody>
          <a:bodyPr vert="horz" lIns="91440" tIns="45720" rIns="91440" bIns="45720" rtlCol="0" anchor="ctr"/>
          <a:lstStyle>
            <a:defPPr>
              <a:defRPr lang="de-DE"/>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sz="6000" b="1" dirty="0">
                <a:solidFill>
                  <a:schemeClr val="accent2">
                    <a:lumMod val="75000"/>
                  </a:schemeClr>
                </a:solidFill>
                <a:ea typeface="Amazon Ember Light" panose="020B0403020204020204" pitchFamily="34" charset="0"/>
                <a:cs typeface="Amazon Ember Light" panose="020B0403020204020204" pitchFamily="34" charset="0"/>
              </a:rPr>
              <a:t>3- Antes disso eu vou precisar explicar o que é IA ...</a:t>
            </a:r>
          </a:p>
          <a:p>
            <a:pPr algn="ctr"/>
            <a:endParaRPr lang="en-US" sz="6000" b="1" dirty="0">
              <a:solidFill>
                <a:schemeClr val="accent2">
                  <a:lumMod val="75000"/>
                </a:schemeClr>
              </a:solidFill>
              <a:ea typeface="Amazon Ember Light" panose="020B0403020204020204" pitchFamily="34" charset="0"/>
              <a:cs typeface="Amazon Ember Light" panose="020B0403020204020204" pitchFamily="34" charset="0"/>
            </a:endParaRPr>
          </a:p>
        </p:txBody>
      </p:sp>
    </p:spTree>
    <p:extLst>
      <p:ext uri="{BB962C8B-B14F-4D97-AF65-F5344CB8AC3E}">
        <p14:creationId xmlns:p14="http://schemas.microsoft.com/office/powerpoint/2010/main" val="2547966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pic>
        <p:nvPicPr>
          <p:cNvPr id="3" name="Imagem 2">
            <a:extLst>
              <a:ext uri="{FF2B5EF4-FFF2-40B4-BE49-F238E27FC236}">
                <a16:creationId xmlns:a16="http://schemas.microsoft.com/office/drawing/2014/main" id="{61366E7D-4321-4D9D-A319-1398ACF21365}"/>
              </a:ext>
            </a:extLst>
          </p:cNvPr>
          <p:cNvPicPr>
            <a:picLocks noChangeAspect="1"/>
          </p:cNvPicPr>
          <p:nvPr/>
        </p:nvPicPr>
        <p:blipFill>
          <a:blip r:embed="rId3"/>
          <a:stretch>
            <a:fillRect/>
          </a:stretch>
        </p:blipFill>
        <p:spPr>
          <a:xfrm>
            <a:off x="1074420" y="1605190"/>
            <a:ext cx="9932669" cy="3836170"/>
          </a:xfrm>
          <a:prstGeom prst="rect">
            <a:avLst/>
          </a:prstGeom>
        </p:spPr>
      </p:pic>
      <p:sp>
        <p:nvSpPr>
          <p:cNvPr id="5" name="Title 1">
            <a:extLst>
              <a:ext uri="{FF2B5EF4-FFF2-40B4-BE49-F238E27FC236}">
                <a16:creationId xmlns:a16="http://schemas.microsoft.com/office/drawing/2014/main" id="{72D9175E-F36F-4D99-B8A6-93FF38FA6DA8}"/>
              </a:ext>
            </a:extLst>
          </p:cNvPr>
          <p:cNvSpPr>
            <a:spLocks noGrp="1"/>
          </p:cNvSpPr>
          <p:nvPr>
            <p:ph type="title"/>
          </p:nvPr>
        </p:nvSpPr>
        <p:spPr>
          <a:xfrm>
            <a:off x="496878" y="479421"/>
            <a:ext cx="10515600" cy="992183"/>
          </a:xfrm>
        </p:spPr>
        <p:txBody>
          <a:bodyPr>
            <a:normAutofit/>
          </a:bodyPr>
          <a:lstStyle/>
          <a:p>
            <a:r>
              <a:rPr lang="en-US" sz="4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IA - </a:t>
            </a:r>
            <a:r>
              <a:rPr lang="en-US" sz="4400" b="1"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Inteligência</a:t>
            </a:r>
            <a:r>
              <a:rPr lang="en-US" sz="4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Artificial</a:t>
            </a:r>
          </a:p>
        </p:txBody>
      </p:sp>
    </p:spTree>
    <p:extLst>
      <p:ext uri="{BB962C8B-B14F-4D97-AF65-F5344CB8AC3E}">
        <p14:creationId xmlns:p14="http://schemas.microsoft.com/office/powerpoint/2010/main" val="2511300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5" name="Title 1">
            <a:extLst>
              <a:ext uri="{FF2B5EF4-FFF2-40B4-BE49-F238E27FC236}">
                <a16:creationId xmlns:a16="http://schemas.microsoft.com/office/drawing/2014/main" id="{72D9175E-F36F-4D99-B8A6-93FF38FA6DA8}"/>
              </a:ext>
            </a:extLst>
          </p:cNvPr>
          <p:cNvSpPr>
            <a:spLocks noGrp="1"/>
          </p:cNvSpPr>
          <p:nvPr>
            <p:ph type="title"/>
          </p:nvPr>
        </p:nvSpPr>
        <p:spPr>
          <a:xfrm>
            <a:off x="801343" y="358983"/>
            <a:ext cx="10515600" cy="992183"/>
          </a:xfrm>
        </p:spPr>
        <p:txBody>
          <a:bodyPr>
            <a:normAutofit/>
          </a:bodyPr>
          <a:lstStyle/>
          <a:p>
            <a:r>
              <a:rPr lang="en-US" sz="4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IA – </a:t>
            </a:r>
            <a:r>
              <a:rPr lang="en-US" sz="4400" b="1"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Quem</a:t>
            </a:r>
            <a:r>
              <a:rPr lang="en-US" sz="4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4400" b="1"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usa</a:t>
            </a:r>
            <a:r>
              <a:rPr lang="en-US" sz="4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4400" b="1"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isso</a:t>
            </a:r>
            <a:r>
              <a:rPr lang="en-US" sz="4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a:t>
            </a:r>
          </a:p>
        </p:txBody>
      </p:sp>
      <p:pic>
        <p:nvPicPr>
          <p:cNvPr id="2054" name="Picture 6" descr="Netflix | Brand Assets">
            <a:extLst>
              <a:ext uri="{FF2B5EF4-FFF2-40B4-BE49-F238E27FC236}">
                <a16:creationId xmlns:a16="http://schemas.microsoft.com/office/drawing/2014/main" id="{7AF06516-3A9A-457C-B05E-BBB1B673DE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4128" y="4663067"/>
            <a:ext cx="2838450" cy="161925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Facebook muda logotipo pela primeira vez desde 2005, mas poucos perceberão  | Tecnoblog">
            <a:extLst>
              <a:ext uri="{FF2B5EF4-FFF2-40B4-BE49-F238E27FC236}">
                <a16:creationId xmlns:a16="http://schemas.microsoft.com/office/drawing/2014/main" id="{DEC36D14-E49D-4BB5-9749-4D5A0D7F33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663067"/>
            <a:ext cx="3629025" cy="126682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Um dos segredos por trás do sucesso da Amazon">
            <a:extLst>
              <a:ext uri="{FF2B5EF4-FFF2-40B4-BE49-F238E27FC236}">
                <a16:creationId xmlns:a16="http://schemas.microsoft.com/office/drawing/2014/main" id="{30493C41-FD33-4EF7-A716-9A98CEE5CB1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74128" y="1884421"/>
            <a:ext cx="2571750" cy="171450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Reforma: YouTube lança novo logotipo e apresenta novas funções">
            <a:extLst>
              <a:ext uri="{FF2B5EF4-FFF2-40B4-BE49-F238E27FC236}">
                <a16:creationId xmlns:a16="http://schemas.microsoft.com/office/drawing/2014/main" id="{84E1ABE2-F392-4A6D-A4B2-D6BB65DA68E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200" y="1989196"/>
            <a:ext cx="2857500" cy="1609725"/>
          </a:xfrm>
          <a:prstGeom prst="rect">
            <a:avLst/>
          </a:prstGeom>
          <a:noFill/>
          <a:extLst>
            <a:ext uri="{909E8E84-426E-40DD-AFC4-6F175D3DCCD1}">
              <a14:hiddenFill xmlns:a14="http://schemas.microsoft.com/office/drawing/2010/main">
                <a:solidFill>
                  <a:srgbClr val="FFFFFF"/>
                </a:solidFill>
              </a14:hiddenFill>
            </a:ext>
          </a:extLst>
        </p:spPr>
      </p:pic>
      <p:sp>
        <p:nvSpPr>
          <p:cNvPr id="18" name="CaixaDeTexto 17">
            <a:extLst>
              <a:ext uri="{FF2B5EF4-FFF2-40B4-BE49-F238E27FC236}">
                <a16:creationId xmlns:a16="http://schemas.microsoft.com/office/drawing/2014/main" id="{AFDD640A-0463-41A6-87A1-757F86380557}"/>
              </a:ext>
            </a:extLst>
          </p:cNvPr>
          <p:cNvSpPr txBox="1"/>
          <p:nvPr/>
        </p:nvSpPr>
        <p:spPr>
          <a:xfrm>
            <a:off x="2652712" y="3744335"/>
            <a:ext cx="6094674" cy="646331"/>
          </a:xfrm>
          <a:prstGeom prst="rect">
            <a:avLst/>
          </a:prstGeom>
          <a:noFill/>
        </p:spPr>
        <p:txBody>
          <a:bodyPr wrap="square">
            <a:spAutoFit/>
          </a:bodyPr>
          <a:lstStyle/>
          <a:p>
            <a:r>
              <a:rPr lang="pt-BR" sz="3600" b="1" dirty="0">
                <a:solidFill>
                  <a:srgbClr val="FF0000"/>
                </a:solidFill>
                <a:ea typeface="Amazon Ember Light" panose="020B0403020204020204" pitchFamily="34" charset="0"/>
                <a:cs typeface="Amazon Ember Light" panose="020B0403020204020204" pitchFamily="34" charset="0"/>
              </a:rPr>
              <a:t>E todos nós !!!</a:t>
            </a:r>
            <a:endParaRPr lang="pt-BR" sz="3600" dirty="0">
              <a:solidFill>
                <a:srgbClr val="FF0000"/>
              </a:solidFill>
            </a:endParaRPr>
          </a:p>
        </p:txBody>
      </p:sp>
    </p:spTree>
    <p:extLst>
      <p:ext uri="{BB962C8B-B14F-4D97-AF65-F5344CB8AC3E}">
        <p14:creationId xmlns:p14="http://schemas.microsoft.com/office/powerpoint/2010/main" val="3881658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sp>
        <p:nvSpPr>
          <p:cNvPr id="5" name="Title 1">
            <a:extLst>
              <a:ext uri="{FF2B5EF4-FFF2-40B4-BE49-F238E27FC236}">
                <a16:creationId xmlns:a16="http://schemas.microsoft.com/office/drawing/2014/main" id="{72D9175E-F36F-4D99-B8A6-93FF38FA6DA8}"/>
              </a:ext>
            </a:extLst>
          </p:cNvPr>
          <p:cNvSpPr>
            <a:spLocks noGrp="1"/>
          </p:cNvSpPr>
          <p:nvPr>
            <p:ph type="title"/>
          </p:nvPr>
        </p:nvSpPr>
        <p:spPr>
          <a:xfrm>
            <a:off x="496878" y="479421"/>
            <a:ext cx="10515600" cy="992183"/>
          </a:xfrm>
        </p:spPr>
        <p:txBody>
          <a:bodyPr>
            <a:normAutofit/>
          </a:bodyPr>
          <a:lstStyle/>
          <a:p>
            <a:r>
              <a:rPr lang="en-US" sz="4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IA – </a:t>
            </a:r>
            <a:r>
              <a:rPr lang="en-US" sz="4400" b="1" dirty="0" err="1">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Onde</a:t>
            </a:r>
            <a:r>
              <a:rPr lang="en-US" sz="4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 ?</a:t>
            </a:r>
          </a:p>
        </p:txBody>
      </p:sp>
      <p:pic>
        <p:nvPicPr>
          <p:cNvPr id="8" name="Imagem 7" descr="Tela de celular com foto de homem&#10;&#10;Descrição gerada automaticamente">
            <a:extLst>
              <a:ext uri="{FF2B5EF4-FFF2-40B4-BE49-F238E27FC236}">
                <a16:creationId xmlns:a16="http://schemas.microsoft.com/office/drawing/2014/main" id="{F15E1143-4B60-4C63-AB73-FC5022B704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8174" y="2006410"/>
            <a:ext cx="1990231" cy="3836170"/>
          </a:xfrm>
          <a:prstGeom prst="rect">
            <a:avLst/>
          </a:prstGeom>
        </p:spPr>
      </p:pic>
      <p:pic>
        <p:nvPicPr>
          <p:cNvPr id="10" name="Imagem 9" descr="Interface gráfica do usuário, Site&#10;&#10;Descrição gerada automaticamente">
            <a:extLst>
              <a:ext uri="{FF2B5EF4-FFF2-40B4-BE49-F238E27FC236}">
                <a16:creationId xmlns:a16="http://schemas.microsoft.com/office/drawing/2014/main" id="{AEC9261A-AE7B-4051-8D04-01E6669656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13100" y="2664127"/>
            <a:ext cx="3460674" cy="2302921"/>
          </a:xfrm>
          <a:prstGeom prst="rect">
            <a:avLst/>
          </a:prstGeom>
        </p:spPr>
      </p:pic>
      <p:pic>
        <p:nvPicPr>
          <p:cNvPr id="3" name="Imagem 2">
            <a:extLst>
              <a:ext uri="{FF2B5EF4-FFF2-40B4-BE49-F238E27FC236}">
                <a16:creationId xmlns:a16="http://schemas.microsoft.com/office/drawing/2014/main" id="{BD937349-C1F5-4543-92B5-8C30F8C8B8BF}"/>
              </a:ext>
            </a:extLst>
          </p:cNvPr>
          <p:cNvPicPr>
            <a:picLocks noChangeAspect="1"/>
          </p:cNvPicPr>
          <p:nvPr/>
        </p:nvPicPr>
        <p:blipFill>
          <a:blip r:embed="rId5"/>
          <a:stretch>
            <a:fillRect/>
          </a:stretch>
        </p:blipFill>
        <p:spPr>
          <a:xfrm>
            <a:off x="3589908" y="2420298"/>
            <a:ext cx="4329540" cy="3008394"/>
          </a:xfrm>
          <a:prstGeom prst="rect">
            <a:avLst/>
          </a:prstGeom>
        </p:spPr>
      </p:pic>
    </p:spTree>
    <p:extLst>
      <p:ext uri="{BB962C8B-B14F-4D97-AF65-F5344CB8AC3E}">
        <p14:creationId xmlns:p14="http://schemas.microsoft.com/office/powerpoint/2010/main" val="3208277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E3244"/>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1D78C4B-2E42-4E48-8643-99DC228747B0}"/>
              </a:ext>
            </a:extLst>
          </p:cNvPr>
          <p:cNvSpPr txBox="1">
            <a:spLocks/>
          </p:cNvSpPr>
          <p:nvPr/>
        </p:nvSpPr>
        <p:spPr>
          <a:xfrm>
            <a:off x="176002" y="130566"/>
            <a:ext cx="11526644" cy="1097205"/>
          </a:xfrm>
          <a:prstGeom prst="rect">
            <a:avLst/>
          </a:prstGeom>
        </p:spPr>
        <p:txBody>
          <a:bodyPr lIns="146095" tIns="9131" rIns="146095" bIns="9131"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l" defTabSz="913055" rtl="0" eaLnBrk="1" fontAlgn="auto" latinLnBrk="0" hangingPunct="1">
              <a:lnSpc>
                <a:spcPct val="90000"/>
              </a:lnSpc>
              <a:spcBef>
                <a:spcPts val="0"/>
              </a:spcBef>
              <a:spcAft>
                <a:spcPts val="0"/>
              </a:spcAft>
              <a:buClrTx/>
              <a:buSzTx/>
              <a:buFontTx/>
              <a:buNone/>
              <a:tabLst/>
              <a:defRPr/>
            </a:pPr>
            <a:endParaRPr kumimoji="0" lang="en-US" sz="5333" b="0" i="0" u="none" strike="noStrike" kern="1200" cap="none" spc="-100" normalizeH="0" baseline="0" noProof="0">
              <a:ln w="3175">
                <a:noFill/>
              </a:ln>
              <a:solidFill>
                <a:prstClr val="white">
                  <a:lumMod val="50000"/>
                </a:prstClr>
              </a:solidFill>
              <a:effectLst/>
              <a:uLnTx/>
              <a:uFillTx/>
              <a:latin typeface="Segoe UI Semibold" panose="020B0702040204020203" pitchFamily="34" charset="0"/>
              <a:ea typeface="+mn-ea"/>
              <a:cs typeface="Segoe UI" pitchFamily="34" charset="0"/>
            </a:endParaRPr>
          </a:p>
        </p:txBody>
      </p:sp>
      <p:sp>
        <p:nvSpPr>
          <p:cNvPr id="2" name="Retângulo 1">
            <a:extLst>
              <a:ext uri="{FF2B5EF4-FFF2-40B4-BE49-F238E27FC236}">
                <a16:creationId xmlns:a16="http://schemas.microsoft.com/office/drawing/2014/main" id="{0D6D99A2-12F4-495B-9272-B823C63B4E8E}"/>
              </a:ext>
            </a:extLst>
          </p:cNvPr>
          <p:cNvSpPr/>
          <p:nvPr/>
        </p:nvSpPr>
        <p:spPr>
          <a:xfrm>
            <a:off x="573024" y="1358336"/>
            <a:ext cx="10997184" cy="1200329"/>
          </a:xfrm>
          <a:prstGeom prst="rect">
            <a:avLst/>
          </a:prstGeom>
        </p:spPr>
        <p:txBody>
          <a:bodyPr wrap="square">
            <a:spAutoFit/>
          </a:bodyPr>
          <a:lstStyle/>
          <a:p>
            <a:pPr algn="just"/>
            <a:r>
              <a:rPr lang="pt-BR" sz="2400" b="1" dirty="0">
                <a:solidFill>
                  <a:schemeClr val="bg1"/>
                </a:solidFill>
                <a:latin typeface="Amazon Ember Light" panose="020B0403020204020204"/>
                <a:cs typeface="Segoe UI Light" panose="020B0502040204020203" pitchFamily="34" charset="0"/>
              </a:rPr>
              <a:t>Machine Learning (ML) é um </a:t>
            </a:r>
            <a:r>
              <a:rPr lang="pt-BR" sz="2400" b="1" dirty="0" err="1">
                <a:solidFill>
                  <a:schemeClr val="bg1"/>
                </a:solidFill>
                <a:latin typeface="Amazon Ember Light" panose="020B0403020204020204"/>
                <a:cs typeface="Segoe UI Light" panose="020B0502040204020203" pitchFamily="34" charset="0"/>
              </a:rPr>
              <a:t>sub-campo</a:t>
            </a:r>
            <a:r>
              <a:rPr lang="pt-BR" sz="2400" b="1" dirty="0">
                <a:solidFill>
                  <a:schemeClr val="bg1"/>
                </a:solidFill>
                <a:latin typeface="Amazon Ember Light" panose="020B0403020204020204"/>
                <a:cs typeface="Segoe UI Light" panose="020B0502040204020203" pitchFamily="34" charset="0"/>
              </a:rPr>
              <a:t> da inteligência artificial dedicado ao desenvolvimento de algoritmos que permitem ao computador aprender sem ter sido explicitamente programado para isso. (Wikipedia)</a:t>
            </a:r>
          </a:p>
        </p:txBody>
      </p:sp>
      <p:sp>
        <p:nvSpPr>
          <p:cNvPr id="18" name="Text Placeholder 2">
            <a:extLst>
              <a:ext uri="{FF2B5EF4-FFF2-40B4-BE49-F238E27FC236}">
                <a16:creationId xmlns:a16="http://schemas.microsoft.com/office/drawing/2014/main" id="{B14B1E39-D8E8-4F0B-A0A0-8765C9495F0A}"/>
              </a:ext>
            </a:extLst>
          </p:cNvPr>
          <p:cNvSpPr txBox="1">
            <a:spLocks/>
          </p:cNvSpPr>
          <p:nvPr/>
        </p:nvSpPr>
        <p:spPr>
          <a:xfrm>
            <a:off x="0" y="1"/>
            <a:ext cx="12192000" cy="972630"/>
          </a:xfrm>
          <a:prstGeom prst="rect">
            <a:avLst/>
          </a:prstGeom>
          <a:solidFill>
            <a:srgbClr val="2E3244"/>
          </a:solidFill>
          <a:ln w="10795" cap="flat" cmpd="sng" algn="ctr">
            <a:noFill/>
            <a:prstDash val="solid"/>
            <a:headEnd type="none" w="med" len="med"/>
            <a:tailEnd type="none" w="med" len="med"/>
          </a:ln>
          <a:effectLst/>
        </p:spPr>
        <p:txBody>
          <a:bodyPr vert="horz" wrap="square" lIns="457200" tIns="46637" rIns="0" bIns="46637" numCol="1" rtlCol="0" anchor="ctr" anchorCtr="0" compatLnSpc="1">
            <a:prstTxWarp prst="textNoShape">
              <a:avLst/>
            </a:prstTxWarp>
          </a:bodyPr>
          <a:lstStyle>
            <a:defPPr>
              <a:defRPr lang="en-US"/>
            </a:defPPr>
            <a:lvl1pPr algn="ctr" defTabSz="932472" fontAlgn="base">
              <a:spcBef>
                <a:spcPct val="0"/>
              </a:spcBef>
              <a:spcAft>
                <a:spcPct val="0"/>
              </a:spcAft>
              <a:defRPr sz="1600">
                <a:gradFill>
                  <a:gsLst>
                    <a:gs pos="40075">
                      <a:srgbClr val="FFFFFF"/>
                    </a:gs>
                    <a:gs pos="30000">
                      <a:srgbClr val="FFFFFF"/>
                    </a:gs>
                  </a:gsLst>
                  <a:lin ang="5400000" scaled="0"/>
                </a:gra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r>
              <a:rPr lang="en-US" sz="5400" b="1" dirty="0">
                <a:solidFill>
                  <a:schemeClr val="accent2"/>
                </a:solidFill>
                <a:latin typeface="Amazon Ember Light" panose="020B0403020204020204" pitchFamily="34" charset="0"/>
                <a:ea typeface="Amazon Ember Light" panose="020B0403020204020204" pitchFamily="34" charset="0"/>
                <a:cs typeface="Amazon Ember Light" panose="020B0403020204020204" pitchFamily="34" charset="0"/>
              </a:rPr>
              <a:t>O que é Machine Learning (ML)?</a:t>
            </a:r>
            <a:endParaRPr kumimoji="0" lang="en-US" sz="2000" b="0" i="0" u="none" strike="noStrike" kern="0" cap="none" spc="0" normalizeH="0" baseline="0" noProof="0" dirty="0">
              <a:ln>
                <a:noFill/>
              </a:ln>
              <a:solidFill>
                <a:schemeClr val="accent2"/>
              </a:solidFill>
              <a:effectLst/>
              <a:uLnTx/>
              <a:uFillTx/>
              <a:latin typeface="Amazon Ember Light" panose="020B0403020204020204"/>
            </a:endParaRPr>
          </a:p>
        </p:txBody>
      </p:sp>
      <p:sp>
        <p:nvSpPr>
          <p:cNvPr id="32" name="TextBox 3">
            <a:extLst>
              <a:ext uri="{FF2B5EF4-FFF2-40B4-BE49-F238E27FC236}">
                <a16:creationId xmlns:a16="http://schemas.microsoft.com/office/drawing/2014/main" id="{8F51F491-82D5-4765-A1D9-7C5E99A4D4E6}"/>
              </a:ext>
            </a:extLst>
          </p:cNvPr>
          <p:cNvSpPr txBox="1"/>
          <p:nvPr/>
        </p:nvSpPr>
        <p:spPr>
          <a:xfrm>
            <a:off x="7325620" y="3545859"/>
            <a:ext cx="630429" cy="369332"/>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chemeClr val="bg1"/>
                </a:solidFill>
                <a:effectLst/>
                <a:uLnTx/>
                <a:uFillTx/>
                <a:latin typeface="Segoe UI" panose="020B0502040204020203" pitchFamily="34" charset="0"/>
                <a:ea typeface="+mn-ea"/>
                <a:cs typeface="Segoe UI" panose="020B0502040204020203" pitchFamily="34" charset="0"/>
              </a:rPr>
              <a:t>Face</a:t>
            </a:r>
          </a:p>
        </p:txBody>
      </p:sp>
      <p:pic>
        <p:nvPicPr>
          <p:cNvPr id="33" name="Picture 4" descr="A close up of a logo&#10;&#10;Description generated with very high confidence">
            <a:extLst>
              <a:ext uri="{FF2B5EF4-FFF2-40B4-BE49-F238E27FC236}">
                <a16:creationId xmlns:a16="http://schemas.microsoft.com/office/drawing/2014/main" id="{E60A439F-48E4-43DD-8793-E69CCF79CE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40148" y="2929323"/>
            <a:ext cx="1602404" cy="1602404"/>
          </a:xfrm>
          <a:prstGeom prst="rect">
            <a:avLst/>
          </a:prstGeom>
        </p:spPr>
      </p:pic>
      <p:pic>
        <p:nvPicPr>
          <p:cNvPr id="34" name="Picture 5" descr="A picture containing vector graphics&#10;&#10;Description generated with high confidence">
            <a:extLst>
              <a:ext uri="{FF2B5EF4-FFF2-40B4-BE49-F238E27FC236}">
                <a16:creationId xmlns:a16="http://schemas.microsoft.com/office/drawing/2014/main" id="{2AA92B3F-48EF-4A2C-A61E-192F4F28F1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829368" y="2873501"/>
            <a:ext cx="1600200" cy="1600200"/>
          </a:xfrm>
          <a:prstGeom prst="rect">
            <a:avLst/>
          </a:prstGeom>
        </p:spPr>
      </p:pic>
      <p:sp>
        <p:nvSpPr>
          <p:cNvPr id="35" name="TextBox 6">
            <a:extLst>
              <a:ext uri="{FF2B5EF4-FFF2-40B4-BE49-F238E27FC236}">
                <a16:creationId xmlns:a16="http://schemas.microsoft.com/office/drawing/2014/main" id="{80FBE786-177A-410C-8369-996C3A5D56E7}"/>
              </a:ext>
            </a:extLst>
          </p:cNvPr>
          <p:cNvSpPr txBox="1"/>
          <p:nvPr/>
        </p:nvSpPr>
        <p:spPr>
          <a:xfrm>
            <a:off x="10429568" y="3488935"/>
            <a:ext cx="630429" cy="369332"/>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chemeClr val="bg1"/>
                </a:solidFill>
                <a:effectLst/>
                <a:uLnTx/>
                <a:uFillTx/>
                <a:latin typeface="Segoe UI" panose="020B0502040204020203" pitchFamily="34" charset="0"/>
                <a:ea typeface="+mn-ea"/>
                <a:cs typeface="Segoe UI" panose="020B0502040204020203" pitchFamily="34" charset="0"/>
              </a:rPr>
              <a:t>Face</a:t>
            </a:r>
          </a:p>
        </p:txBody>
      </p:sp>
      <p:sp>
        <p:nvSpPr>
          <p:cNvPr id="36" name="TextBox 7">
            <a:extLst>
              <a:ext uri="{FF2B5EF4-FFF2-40B4-BE49-F238E27FC236}">
                <a16:creationId xmlns:a16="http://schemas.microsoft.com/office/drawing/2014/main" id="{36BBD6D6-D65B-4870-90D2-3648B17CCA30}"/>
              </a:ext>
            </a:extLst>
          </p:cNvPr>
          <p:cNvSpPr txBox="1"/>
          <p:nvPr/>
        </p:nvSpPr>
        <p:spPr>
          <a:xfrm>
            <a:off x="7242552" y="5300481"/>
            <a:ext cx="1484381" cy="369332"/>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chemeClr val="bg1"/>
                </a:solidFill>
                <a:effectLst/>
                <a:uLnTx/>
                <a:uFillTx/>
                <a:latin typeface="Segoe UI" panose="020B0502040204020203" pitchFamily="34" charset="0"/>
                <a:ea typeface="+mn-ea"/>
                <a:cs typeface="Segoe UI" panose="020B0502040204020203" pitchFamily="34" charset="0"/>
              </a:rPr>
              <a:t>Not a face</a:t>
            </a:r>
          </a:p>
        </p:txBody>
      </p:sp>
      <p:pic>
        <p:nvPicPr>
          <p:cNvPr id="37" name="Picture 8">
            <a:extLst>
              <a:ext uri="{FF2B5EF4-FFF2-40B4-BE49-F238E27FC236}">
                <a16:creationId xmlns:a16="http://schemas.microsoft.com/office/drawing/2014/main" id="{4F5A59DB-D58D-42D2-A76A-26FE8E01818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87617" y="4685047"/>
            <a:ext cx="1600200" cy="1600200"/>
          </a:xfrm>
          <a:prstGeom prst="rect">
            <a:avLst/>
          </a:prstGeom>
        </p:spPr>
      </p:pic>
      <p:pic>
        <p:nvPicPr>
          <p:cNvPr id="38" name="Picture 9">
            <a:extLst>
              <a:ext uri="{FF2B5EF4-FFF2-40B4-BE49-F238E27FC236}">
                <a16:creationId xmlns:a16="http://schemas.microsoft.com/office/drawing/2014/main" id="{49FC6A7E-AAFB-4571-831E-5DF2EB0B8597}"/>
              </a:ext>
            </a:extLst>
          </p:cNvPr>
          <p:cNvPicPr>
            <a:picLocks noChangeAspect="1"/>
          </p:cNvPicPr>
          <p:nvPr/>
        </p:nvPicPr>
        <p:blipFill>
          <a:blip r:embed="rId6" cstate="print">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723150" y="4590569"/>
            <a:ext cx="1856063" cy="1833760"/>
          </a:xfrm>
          <a:prstGeom prst="rect">
            <a:avLst/>
          </a:prstGeom>
        </p:spPr>
      </p:pic>
      <p:sp>
        <p:nvSpPr>
          <p:cNvPr id="39" name="TextBox 10">
            <a:extLst>
              <a:ext uri="{FF2B5EF4-FFF2-40B4-BE49-F238E27FC236}">
                <a16:creationId xmlns:a16="http://schemas.microsoft.com/office/drawing/2014/main" id="{490571F5-3A26-44EE-88A9-B6E7EE644FDB}"/>
              </a:ext>
            </a:extLst>
          </p:cNvPr>
          <p:cNvSpPr txBox="1"/>
          <p:nvPr/>
        </p:nvSpPr>
        <p:spPr>
          <a:xfrm>
            <a:off x="10432821" y="5322783"/>
            <a:ext cx="1484381" cy="369332"/>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Not a face</a:t>
            </a:r>
          </a:p>
        </p:txBody>
      </p:sp>
      <p:sp>
        <p:nvSpPr>
          <p:cNvPr id="40" name="TextBox 11">
            <a:extLst>
              <a:ext uri="{FF2B5EF4-FFF2-40B4-BE49-F238E27FC236}">
                <a16:creationId xmlns:a16="http://schemas.microsoft.com/office/drawing/2014/main" id="{DF50C06D-FEFF-4433-8333-75DA1A994D4A}"/>
              </a:ext>
            </a:extLst>
          </p:cNvPr>
          <p:cNvSpPr txBox="1"/>
          <p:nvPr/>
        </p:nvSpPr>
        <p:spPr>
          <a:xfrm>
            <a:off x="3273407" y="3766716"/>
            <a:ext cx="1572866" cy="206210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1" i="1" u="none" strike="noStrike" kern="1200" cap="none" spc="0" normalizeH="0" baseline="0" noProof="0" dirty="0">
                <a:ln>
                  <a:noFill/>
                </a:ln>
                <a:solidFill>
                  <a:schemeClr val="bg1"/>
                </a:solidFill>
                <a:effectLst/>
                <a:uLnTx/>
                <a:uFillTx/>
                <a:latin typeface="Calibri" panose="020F0502020204030204"/>
                <a:ea typeface="+mn-ea"/>
                <a:cs typeface="+mn-cs"/>
              </a:rPr>
              <a:t>f</a:t>
            </a:r>
            <a:r>
              <a:rPr kumimoji="0" lang="en-US" sz="7200" b="1" i="0" u="none" strike="noStrike" kern="1200" cap="none" spc="0" normalizeH="0" baseline="0" noProof="0" dirty="0">
                <a:ln>
                  <a:noFill/>
                </a:ln>
                <a:solidFill>
                  <a:schemeClr val="bg1"/>
                </a:solidFill>
                <a:effectLst/>
                <a:uLnTx/>
                <a:uFillTx/>
                <a:latin typeface="Calibri" panose="020F0502020204030204"/>
                <a:ea typeface="+mn-ea"/>
                <a:cs typeface="+mn-cs"/>
              </a:rPr>
              <a:t>(x)</a:t>
            </a:r>
            <a:br>
              <a:rPr kumimoji="0" lang="en-US" sz="7200" b="1" i="0" u="none" strike="noStrike" kern="1200" cap="none" spc="0" normalizeH="0" baseline="0" noProof="0" dirty="0">
                <a:ln>
                  <a:noFill/>
                </a:ln>
                <a:solidFill>
                  <a:schemeClr val="bg1"/>
                </a:solidFill>
                <a:effectLst/>
                <a:uLnTx/>
                <a:uFillTx/>
                <a:latin typeface="Calibri" panose="020F0502020204030204"/>
                <a:ea typeface="+mn-ea"/>
                <a:cs typeface="+mn-cs"/>
              </a:rPr>
            </a:br>
            <a:r>
              <a:rPr kumimoji="0" lang="en-US" sz="3200" b="1" i="1" u="none" strike="noStrike" kern="1200" cap="none" spc="0" normalizeH="0" baseline="0" noProof="0" dirty="0">
                <a:ln>
                  <a:noFill/>
                </a:ln>
                <a:solidFill>
                  <a:schemeClr val="bg1"/>
                </a:solidFill>
                <a:effectLst/>
                <a:uLnTx/>
                <a:uFillTx/>
                <a:latin typeface="Calibri" panose="020F0502020204030204"/>
                <a:ea typeface="+mn-ea"/>
                <a:cs typeface="+mn-cs"/>
              </a:rPr>
              <a:t>Model</a:t>
            </a:r>
            <a:endParaRPr kumimoji="0" lang="en-US" sz="9600" b="1" i="1"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41" name="TextBox 15">
            <a:extLst>
              <a:ext uri="{FF2B5EF4-FFF2-40B4-BE49-F238E27FC236}">
                <a16:creationId xmlns:a16="http://schemas.microsoft.com/office/drawing/2014/main" id="{3A997B13-EC81-4A16-90EC-197895FA2307}"/>
              </a:ext>
            </a:extLst>
          </p:cNvPr>
          <p:cNvSpPr txBox="1"/>
          <p:nvPr/>
        </p:nvSpPr>
        <p:spPr>
          <a:xfrm>
            <a:off x="2388763" y="5828819"/>
            <a:ext cx="2670924"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a:solidFill>
                  <a:schemeClr val="bg1"/>
                </a:solidFill>
                <a:latin typeface="Segoe UI" panose="020B0502040204020203" pitchFamily="34" charset="0"/>
                <a:cs typeface="Segoe UI" panose="020B0502040204020203" pitchFamily="34" charset="0"/>
              </a:rPr>
              <a:t>u</a:t>
            </a:r>
            <a:r>
              <a:rPr kumimoji="0" lang="en-US" sz="2800" b="1" i="0" u="none" strike="noStrike" kern="1200" cap="none" spc="0" normalizeH="0" baseline="0" noProof="0">
                <a:ln>
                  <a:noFill/>
                </a:ln>
                <a:solidFill>
                  <a:schemeClr val="bg1"/>
                </a:solidFill>
                <a:effectLst/>
                <a:uLnTx/>
                <a:uFillTx/>
                <a:latin typeface="Segoe UI" panose="020B0502040204020203" pitchFamily="34" charset="0"/>
                <a:ea typeface="+mn-ea"/>
                <a:cs typeface="Segoe UI" panose="020B0502040204020203" pitchFamily="34" charset="0"/>
              </a:rPr>
              <a:t>sing this data</a:t>
            </a:r>
          </a:p>
        </p:txBody>
      </p:sp>
      <p:sp>
        <p:nvSpPr>
          <p:cNvPr id="42" name="TextBox 12">
            <a:extLst>
              <a:ext uri="{FF2B5EF4-FFF2-40B4-BE49-F238E27FC236}">
                <a16:creationId xmlns:a16="http://schemas.microsoft.com/office/drawing/2014/main" id="{BE769F8C-40FE-49FD-BACF-D213C1405C45}"/>
              </a:ext>
            </a:extLst>
          </p:cNvPr>
          <p:cNvSpPr txBox="1"/>
          <p:nvPr/>
        </p:nvSpPr>
        <p:spPr>
          <a:xfrm>
            <a:off x="4624273" y="2069019"/>
            <a:ext cx="1223412" cy="450892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700" b="0" i="0" u="none" strike="noStrike" kern="1200" cap="none" spc="0" normalizeH="0" baseline="0" noProof="0" dirty="0">
                <a:ln>
                  <a:noFill/>
                </a:ln>
                <a:solidFill>
                  <a:schemeClr val="bg2">
                    <a:lumMod val="90000"/>
                  </a:schemeClr>
                </a:solidFill>
                <a:effectLst/>
                <a:uLnTx/>
                <a:uFillTx/>
                <a:latin typeface="Segoe UI Light" panose="020B0502040204020203" pitchFamily="34" charset="0"/>
                <a:ea typeface="+mn-ea"/>
                <a:cs typeface="Segoe UI Light" panose="020B0502040204020203" pitchFamily="34" charset="0"/>
              </a:rPr>
              <a:t>{</a:t>
            </a:r>
          </a:p>
        </p:txBody>
      </p:sp>
      <p:sp>
        <p:nvSpPr>
          <p:cNvPr id="43" name="TextBox 14">
            <a:extLst>
              <a:ext uri="{FF2B5EF4-FFF2-40B4-BE49-F238E27FC236}">
                <a16:creationId xmlns:a16="http://schemas.microsoft.com/office/drawing/2014/main" id="{BEDFC95B-C233-4D30-ADF6-6FB5A258C45A}"/>
              </a:ext>
            </a:extLst>
          </p:cNvPr>
          <p:cNvSpPr txBox="1"/>
          <p:nvPr/>
        </p:nvSpPr>
        <p:spPr>
          <a:xfrm>
            <a:off x="227256" y="3381213"/>
            <a:ext cx="4788298"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Machine Learning creates a</a:t>
            </a:r>
          </a:p>
        </p:txBody>
      </p:sp>
    </p:spTree>
    <p:extLst>
      <p:ext uri="{BB962C8B-B14F-4D97-AF65-F5344CB8AC3E}">
        <p14:creationId xmlns:p14="http://schemas.microsoft.com/office/powerpoint/2010/main" val="14110639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5" grpId="0"/>
      <p:bldP spid="36" grpId="0"/>
      <p:bldP spid="39" grpId="0"/>
      <p:bldP spid="40" grpId="0"/>
      <p:bldP spid="41" grpId="0"/>
      <p:bldP spid="42" grpId="0"/>
      <p:bldP spid="43" grpId="0"/>
    </p:bldLst>
  </p:timing>
</p:sld>
</file>

<file path=ppt/slides/slide9.xml><?xml version="1.0" encoding="utf-8"?>
<p:sld xmlns:a="http://schemas.openxmlformats.org/drawingml/2006/main" xmlns:r="http://schemas.openxmlformats.org/officeDocument/2006/relationships" xmlns:p="http://schemas.openxmlformats.org/presentationml/2006/main" show="0">
  <p:cSld>
    <p:bg>
      <p:bgPr>
        <a:solidFill>
          <a:srgbClr val="2E3244"/>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BD30AEA3-D566-4014-9CB9-A5AD8DCE6229}"/>
              </a:ext>
            </a:extLst>
          </p:cNvPr>
          <p:cNvSpPr txBox="1">
            <a:spLocks/>
          </p:cNvSpPr>
          <p:nvPr/>
        </p:nvSpPr>
        <p:spPr>
          <a:xfrm>
            <a:off x="838200" y="1739007"/>
            <a:ext cx="10515600" cy="38361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mj-lt"/>
              <a:buAutoNum type="arabicPeriod"/>
            </a:pPr>
            <a:endParaRPr lang="pt-BR" b="1" dirty="0">
              <a:solidFill>
                <a:schemeClr val="bg1"/>
              </a:solidFill>
              <a:latin typeface="Abadi Extra Light" panose="020B0204020104020204" pitchFamily="34" charset="0"/>
            </a:endParaRPr>
          </a:p>
        </p:txBody>
      </p:sp>
      <p:graphicFrame>
        <p:nvGraphicFramePr>
          <p:cNvPr id="2" name="Diagrama 1">
            <a:extLst>
              <a:ext uri="{FF2B5EF4-FFF2-40B4-BE49-F238E27FC236}">
                <a16:creationId xmlns:a16="http://schemas.microsoft.com/office/drawing/2014/main" id="{1B6CDF84-60CE-4F8C-A0C9-19371B7F6939}"/>
              </a:ext>
            </a:extLst>
          </p:cNvPr>
          <p:cNvGraphicFramePr/>
          <p:nvPr>
            <p:extLst>
              <p:ext uri="{D42A27DB-BD31-4B8C-83A1-F6EECF244321}">
                <p14:modId xmlns:p14="http://schemas.microsoft.com/office/powerpoint/2010/main" val="1730357365"/>
              </p:ext>
            </p:extLst>
          </p:nvPr>
        </p:nvGraphicFramePr>
        <p:xfrm>
          <a:off x="2032000" y="92540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itle 1">
            <a:extLst>
              <a:ext uri="{FF2B5EF4-FFF2-40B4-BE49-F238E27FC236}">
                <a16:creationId xmlns:a16="http://schemas.microsoft.com/office/drawing/2014/main" id="{2487D782-C72A-410B-94BD-7E273979A6CA}"/>
              </a:ext>
            </a:extLst>
          </p:cNvPr>
          <p:cNvSpPr>
            <a:spLocks noGrp="1"/>
          </p:cNvSpPr>
          <p:nvPr>
            <p:ph type="title"/>
          </p:nvPr>
        </p:nvSpPr>
        <p:spPr>
          <a:xfrm>
            <a:off x="496878" y="479421"/>
            <a:ext cx="10515600" cy="992183"/>
          </a:xfrm>
        </p:spPr>
        <p:txBody>
          <a:bodyPr/>
          <a:lstStyle/>
          <a:p>
            <a:r>
              <a:rPr lang="en-US" b="1" dirty="0" err="1">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Tipos</a:t>
            </a:r>
            <a:r>
              <a:rPr lang="en-US" b="1" dirty="0">
                <a:solidFill>
                  <a:schemeClr val="bg1">
                    <a:lumMod val="9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 de Machine Learning</a:t>
            </a:r>
            <a:endParaRPr lang="en-US" b="1" dirty="0">
              <a:solidFill>
                <a:schemeClr val="bg1">
                  <a:lumMod val="95000"/>
                </a:schemeClr>
              </a:solidFill>
            </a:endParaRPr>
          </a:p>
        </p:txBody>
      </p:sp>
    </p:spTree>
    <p:extLst>
      <p:ext uri="{BB962C8B-B14F-4D97-AF65-F5344CB8AC3E}">
        <p14:creationId xmlns:p14="http://schemas.microsoft.com/office/powerpoint/2010/main" val="593974498"/>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697EC8CEBD0A6D468BF38B4B4BA600FA" ma:contentTypeVersion="10" ma:contentTypeDescription="Crie um novo documento." ma:contentTypeScope="" ma:versionID="a80bbbcd040d3705d8949e55f9deea2c">
  <xsd:schema xmlns:xsd="http://www.w3.org/2001/XMLSchema" xmlns:xs="http://www.w3.org/2001/XMLSchema" xmlns:p="http://schemas.microsoft.com/office/2006/metadata/properties" xmlns:ns2="4bad9efa-ad3b-4434-a93a-c6ab73bf6113" xmlns:ns3="719dc617-b79c-4cc1-af01-d5128cdd4b29" targetNamespace="http://schemas.microsoft.com/office/2006/metadata/properties" ma:root="true" ma:fieldsID="3229bdb4662dbe224c52ac4c705b0207" ns2:_="" ns3:_="">
    <xsd:import namespace="4bad9efa-ad3b-4434-a93a-c6ab73bf6113"/>
    <xsd:import namespace="719dc617-b79c-4cc1-af01-d5128cdd4b29"/>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bad9efa-ad3b-4434-a93a-c6ab73bf6113" elementFormDefault="qualified">
    <xsd:import namespace="http://schemas.microsoft.com/office/2006/documentManagement/types"/>
    <xsd:import namespace="http://schemas.microsoft.com/office/infopath/2007/PartnerControls"/>
    <xsd:element name="SharedWithUsers" ma:index="8" nillable="true" ma:displayName="Com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hes de Compartilhado Com"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19dc617-b79c-4cc1-af01-d5128cdd4b29"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6CEA789-3824-4555-8A34-45723AF2E1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bad9efa-ad3b-4434-a93a-c6ab73bf6113"/>
    <ds:schemaRef ds:uri="719dc617-b79c-4cc1-af01-d5128cdd4b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76FC695-E888-4E9F-9B88-5A9B8C77924D}">
  <ds:schemaRefs>
    <ds:schemaRef ds:uri="http://schemas.microsoft.com/sharepoint/v3/contenttype/forms"/>
  </ds:schemaRefs>
</ds:datastoreItem>
</file>

<file path=customXml/itemProps3.xml><?xml version="1.0" encoding="utf-8"?>
<ds:datastoreItem xmlns:ds="http://schemas.openxmlformats.org/officeDocument/2006/customXml" ds:itemID="{17323BFA-AA27-41EA-B72C-522BC6878FD3}">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Ion</Template>
  <TotalTime>3742</TotalTime>
  <Words>2794</Words>
  <Application>Microsoft Office PowerPoint</Application>
  <PresentationFormat>Widescreen</PresentationFormat>
  <Paragraphs>480</Paragraphs>
  <Slides>39</Slides>
  <Notes>38</Notes>
  <HiddenSlides>15</HiddenSlides>
  <MMClips>0</MMClips>
  <ScaleCrop>false</ScaleCrop>
  <HeadingPairs>
    <vt:vector size="6" baseType="variant">
      <vt:variant>
        <vt:lpstr>Fontes usadas</vt:lpstr>
      </vt:variant>
      <vt:variant>
        <vt:i4>16</vt:i4>
      </vt:variant>
      <vt:variant>
        <vt:lpstr>Tema</vt:lpstr>
      </vt:variant>
      <vt:variant>
        <vt:i4>1</vt:i4>
      </vt:variant>
      <vt:variant>
        <vt:lpstr>Títulos de slides</vt:lpstr>
      </vt:variant>
      <vt:variant>
        <vt:i4>39</vt:i4>
      </vt:variant>
    </vt:vector>
  </HeadingPairs>
  <TitlesOfParts>
    <vt:vector size="56" baseType="lpstr">
      <vt:lpstr>Abadi Extra Light</vt:lpstr>
      <vt:lpstr>Amazon Ember Light</vt:lpstr>
      <vt:lpstr>-apple-system</vt:lpstr>
      <vt:lpstr>Arial</vt:lpstr>
      <vt:lpstr>Arial</vt:lpstr>
      <vt:lpstr>Calibri</vt:lpstr>
      <vt:lpstr>Calibri (Corpo)</vt:lpstr>
      <vt:lpstr>Calibri Light</vt:lpstr>
      <vt:lpstr>Lora</vt:lpstr>
      <vt:lpstr>Open Sans</vt:lpstr>
      <vt:lpstr>Segoe UI</vt:lpstr>
      <vt:lpstr>Segoe UI Light</vt:lpstr>
      <vt:lpstr>Segoe UI Semibold</vt:lpstr>
      <vt:lpstr>SegoeUI-Light</vt:lpstr>
      <vt:lpstr>Wingdings</vt:lpstr>
      <vt:lpstr>Wingdings-Regular</vt:lpstr>
      <vt:lpstr>Tema do Office</vt:lpstr>
      <vt:lpstr>Apresentação do PowerPoint</vt:lpstr>
      <vt:lpstr>Quem Sou EU</vt:lpstr>
      <vt:lpstr>Apresentação do PowerPoint</vt:lpstr>
      <vt:lpstr>Apresentação do PowerPoint</vt:lpstr>
      <vt:lpstr>IA - Inteligência Artificial</vt:lpstr>
      <vt:lpstr>IA – Quem usa isso ???</vt:lpstr>
      <vt:lpstr>IA – Onde ?</vt:lpstr>
      <vt:lpstr>Apresentação do PowerPoint</vt:lpstr>
      <vt:lpstr>Tipos de Machine Learning</vt:lpstr>
      <vt:lpstr>Apresentação do PowerPoint</vt:lpstr>
      <vt:lpstr>Aplicações de Machine Learning</vt:lpstr>
      <vt:lpstr>Aplicações de Machine Learning</vt:lpstr>
      <vt:lpstr>Aplicações de Machine Learning</vt:lpstr>
      <vt:lpstr>Aplicações de Machine Learning</vt:lpstr>
      <vt:lpstr>Aplicações de Machine Learning</vt:lpstr>
      <vt:lpstr>Aplicações de Machine Learning</vt:lpstr>
      <vt:lpstr>Apresentação do PowerPoint</vt:lpstr>
      <vt:lpstr>.NET ecosystem momentum </vt:lpstr>
      <vt:lpstr>.NET adoption</vt:lpstr>
      <vt:lpstr>ML .Net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ML .Net: Conceitos básicos</vt:lpstr>
      <vt:lpstr>Apresentação do PowerPoint</vt:lpstr>
      <vt:lpstr>Apresentação do PowerPoint</vt:lpstr>
      <vt:lpstr>Apresentação do PowerPoint</vt:lpstr>
      <vt:lpstr>Apresentação do PowerPoint</vt:lpstr>
      <vt:lpstr>Show me the Code</vt:lpstr>
      <vt:lpstr>Apresentação do PowerPoint</vt:lpstr>
      <vt:lpstr>Demo 1 - ML.NET passo a passo</vt:lpstr>
      <vt:lpstr>Apresentação do PowerPoint</vt:lpstr>
      <vt:lpstr>Apresentação do PowerPoint</vt:lpstr>
      <vt:lpstr>Get started</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Davi Alves Ramos</dc:creator>
  <cp:lastModifiedBy>Davi Alves Ramos</cp:lastModifiedBy>
  <cp:revision>68</cp:revision>
  <dcterms:created xsi:type="dcterms:W3CDTF">2020-01-30T13:46:55Z</dcterms:created>
  <dcterms:modified xsi:type="dcterms:W3CDTF">2021-02-03T09:34:59Z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0x010100697EC8CEBD0A6D468BF38B4B4BA600FA</vt:lpwstr>
  </property>
</Properties>
</file>

<file path=docProps/thumbnail.jpeg>
</file>